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1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4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2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4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1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8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1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6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1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11567-96DE-0A4F-9D6B-F8BE9584BCE7}" type="datetimeFigureOut">
              <a:rPr lang="en-US" smtClean="0"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3FF1C-F1EF-F848-9B63-35E7B843E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1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65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58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65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</dc:creator>
  <cp:lastModifiedBy>Andrei</cp:lastModifiedBy>
  <cp:revision>1</cp:revision>
  <dcterms:created xsi:type="dcterms:W3CDTF">2013-09-11T20:05:02Z</dcterms:created>
  <dcterms:modified xsi:type="dcterms:W3CDTF">2013-09-11T20:08:25Z</dcterms:modified>
</cp:coreProperties>
</file>