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0058400" cy="7772400"/>
  <p:notesSz cx="9144000" cy="6858000"/>
  <p:defaultTextStyle>
    <a:defPPr>
      <a:defRPr lang="en-US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416" y="-78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5"/>
            <a:ext cx="8549640" cy="166602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F10D9-AD44-4445-B353-B06F89E675BB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DAFA8-6DB0-4116-8C96-40B32AE52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1006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F10D9-AD44-4445-B353-B06F89E675BB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DAFA8-6DB0-4116-8C96-40B32AE52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760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340" y="311259"/>
            <a:ext cx="2263140" cy="66317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311259"/>
            <a:ext cx="6621780" cy="66317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F10D9-AD44-4445-B353-B06F89E675BB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DAFA8-6DB0-4116-8C96-40B32AE52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295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F10D9-AD44-4445-B353-B06F89E675BB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DAFA8-6DB0-4116-8C96-40B32AE52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787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994487"/>
            <a:ext cx="8549640" cy="1543685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294278"/>
            <a:ext cx="8549640" cy="1700212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F10D9-AD44-4445-B353-B06F89E675BB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DAFA8-6DB0-4116-8C96-40B32AE52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770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813563"/>
            <a:ext cx="4442460" cy="5129425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1813563"/>
            <a:ext cx="4442460" cy="5129425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F10D9-AD44-4445-B353-B06F89E675BB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DAFA8-6DB0-4116-8C96-40B32AE52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401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2" y="1739795"/>
            <a:ext cx="4444207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2" y="2464859"/>
            <a:ext cx="4444207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30" y="1739795"/>
            <a:ext cx="4445953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30" y="2464859"/>
            <a:ext cx="4445953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F10D9-AD44-4445-B353-B06F89E675BB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DAFA8-6DB0-4116-8C96-40B32AE52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113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F10D9-AD44-4445-B353-B06F89E675BB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DAFA8-6DB0-4116-8C96-40B32AE52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101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F10D9-AD44-4445-B353-B06F89E675BB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DAFA8-6DB0-4116-8C96-40B32AE52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256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3" y="309457"/>
            <a:ext cx="3309144" cy="131699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7" y="309460"/>
            <a:ext cx="5622926" cy="6633528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3" y="1626450"/>
            <a:ext cx="3309144" cy="5316538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F10D9-AD44-4445-B353-B06F89E675BB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DAFA8-6DB0-4116-8C96-40B32AE52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02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440681"/>
            <a:ext cx="6035040" cy="64230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94478"/>
            <a:ext cx="6035040" cy="46634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6082984"/>
            <a:ext cx="6035040" cy="912177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F10D9-AD44-4445-B353-B06F89E675BB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DAFA8-6DB0-4116-8C96-40B32AE52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30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3"/>
            <a:ext cx="9052560" cy="5129425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6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EF10D9-AD44-4445-B353-B06F89E675BB}" type="datetimeFigureOut">
              <a:rPr lang="en-US" smtClean="0"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6"/>
            <a:ext cx="31851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6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DAFA8-6DB0-4116-8C96-40B32AE529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197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18824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1018824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1018824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1018824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1018824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2" descr="E:\Q_Q\Illustrator\iacob_sergiu_tema3\template-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48" y="1136"/>
            <a:ext cx="10072048" cy="7801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635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E:\Q_Q\Illustrator\iacob_sergiu_tema3\template-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" y="-76200"/>
            <a:ext cx="10088880" cy="7877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047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E:\Q_Q\Illustrator\iacob_sergiu_tema3\template-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58400" cy="7778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438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0</Words>
  <Application>Microsoft Office PowerPoint</Application>
  <PresentationFormat>Custom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q_q</dc:creator>
  <cp:lastModifiedBy>q_q</cp:lastModifiedBy>
  <cp:revision>2</cp:revision>
  <dcterms:created xsi:type="dcterms:W3CDTF">2013-09-11T18:17:13Z</dcterms:created>
  <dcterms:modified xsi:type="dcterms:W3CDTF">2013-09-11T18:50:10Z</dcterms:modified>
</cp:coreProperties>
</file>