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66" d="100"/>
          <a:sy n="66" d="100"/>
        </p:scale>
        <p:origin x="-1500" y="-1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kira\Desktop\998119_555557617844135_1772346952_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kira\Desktop\1186047_555557631177467_1126683618_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44001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kira\Desktop\1184843_555557604510803_1056585943_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363636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Office PowerPoint</Application>
  <PresentationFormat>On-screen Show (4:3)</PresentationFormat>
  <Paragraphs>0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Slide 1</vt:lpstr>
      <vt:lpstr>Slide 2</vt:lpstr>
      <vt:lpstr>Slide 3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kira</dc:creator>
  <cp:lastModifiedBy>kira</cp:lastModifiedBy>
  <cp:revision>2</cp:revision>
  <dcterms:created xsi:type="dcterms:W3CDTF">2006-08-16T00:00:00Z</dcterms:created>
  <dcterms:modified xsi:type="dcterms:W3CDTF">2013-09-11T20:20:36Z</dcterms:modified>
</cp:coreProperties>
</file>