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78" autoAdjust="0"/>
    <p:restoredTop sz="86406" autoAdjust="0"/>
  </p:normalViewPr>
  <p:slideViewPr>
    <p:cSldViewPr>
      <p:cViewPr varScale="1">
        <p:scale>
          <a:sx n="56" d="100"/>
          <a:sy n="56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ndrei\Desktop\1305279_681155631913424_155133081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1" y="0"/>
            <a:ext cx="9144000" cy="706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75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ndrei\Desktop\1167812_681155638580090_164907696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33867"/>
            <a:ext cx="9144001" cy="706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13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drei\Desktop\1305449_681155625246758_83911857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706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62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Andrei</dc:creator>
  <cp:lastModifiedBy>Andrei</cp:lastModifiedBy>
  <cp:revision>1</cp:revision>
  <dcterms:created xsi:type="dcterms:W3CDTF">2006-08-16T00:00:00Z</dcterms:created>
  <dcterms:modified xsi:type="dcterms:W3CDTF">2013-09-11T17:50:03Z</dcterms:modified>
</cp:coreProperties>
</file>