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1960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51495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8672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33662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8742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70822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35452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50653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7443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02286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8120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CCB40-92ED-4F05-A3BE-749D0785B34F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38407-217C-459C-AC60-C7FB08E302D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91821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50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525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78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Teona</dc:creator>
  <cp:lastModifiedBy>Teona</cp:lastModifiedBy>
  <cp:revision>1</cp:revision>
  <dcterms:created xsi:type="dcterms:W3CDTF">2013-09-11T18:08:10Z</dcterms:created>
  <dcterms:modified xsi:type="dcterms:W3CDTF">2013-09-11T18:17:11Z</dcterms:modified>
</cp:coreProperties>
</file>