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7606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10030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2722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718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06919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54557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4880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5811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0649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9637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33808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B4CBC-3361-46F7-9CBA-60CA5A92A7CA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C67E7-D71D-4CFF-AC28-62B3AB14498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261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85058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05573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30225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Radu</dc:creator>
  <cp:lastModifiedBy>Radu</cp:lastModifiedBy>
  <cp:revision>1</cp:revision>
  <dcterms:created xsi:type="dcterms:W3CDTF">2013-09-11T20:52:08Z</dcterms:created>
  <dcterms:modified xsi:type="dcterms:W3CDTF">2013-09-11T21:00:21Z</dcterms:modified>
</cp:coreProperties>
</file>