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8785225" cy="6804025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94" y="-108"/>
      </p:cViewPr>
      <p:guideLst>
        <p:guide orient="horz" pos="2144"/>
        <p:guide pos="27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95" y="2113664"/>
            <a:ext cx="7467441" cy="1458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7784" y="3855614"/>
            <a:ext cx="6149658" cy="17388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9999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4860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9289" y="272482"/>
            <a:ext cx="1976676" cy="58054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9261" y="272482"/>
            <a:ext cx="5783606" cy="58054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5008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5528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974" y="4372222"/>
            <a:ext cx="7467441" cy="135135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974" y="2883837"/>
            <a:ext cx="7467441" cy="14883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046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9263" y="1587611"/>
            <a:ext cx="3880141" cy="4490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5826" y="1587611"/>
            <a:ext cx="3880141" cy="4490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752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263" y="1523031"/>
            <a:ext cx="3881667" cy="6347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263" y="2157758"/>
            <a:ext cx="3881667" cy="3920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62776" y="1523031"/>
            <a:ext cx="3883191" cy="6347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62776" y="2157758"/>
            <a:ext cx="3883191" cy="3920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3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0815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3799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263" y="270901"/>
            <a:ext cx="2890278" cy="11529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4783" y="270907"/>
            <a:ext cx="4911185" cy="580704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9263" y="1423809"/>
            <a:ext cx="2890278" cy="46541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4003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969" y="4762817"/>
            <a:ext cx="5271135" cy="5622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1969" y="607952"/>
            <a:ext cx="5271135" cy="40824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21969" y="5325096"/>
            <a:ext cx="5271135" cy="7985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640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264" y="272476"/>
            <a:ext cx="7906703" cy="1134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264" y="1587611"/>
            <a:ext cx="7906703" cy="4490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9264" y="6306328"/>
            <a:ext cx="2049887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01619" y="6306328"/>
            <a:ext cx="2781988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96079" y="6306328"/>
            <a:ext cx="2049887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7963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"/>
            <a:ext cx="8785225" cy="67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5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"/>
            <a:ext cx="8785225" cy="67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2"/>
            <a:ext cx="8785225" cy="679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3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Edy</dc:creator>
  <cp:lastModifiedBy>Edy</cp:lastModifiedBy>
  <cp:revision>3</cp:revision>
  <dcterms:created xsi:type="dcterms:W3CDTF">2013-09-17T17:33:33Z</dcterms:created>
  <dcterms:modified xsi:type="dcterms:W3CDTF">2013-09-17T18:13:21Z</dcterms:modified>
</cp:coreProperties>
</file>