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A919593-D2D3-4DE6-83CC-8AAF0AFFD276}">
          <p14:sldIdLst>
            <p14:sldId id="256"/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7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395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34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23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0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00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076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436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9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0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C4A49-412B-41A2-90D0-782BF571C0AB}" type="datetimeFigureOut">
              <a:rPr lang="en-US" smtClean="0"/>
              <a:t>17-Sep-13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3043A-AACA-4F58-A822-D374960F8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0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VASILACHE STEFANA TEODORA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69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589776" cy="4194048"/>
          </a:xfrm>
        </p:spPr>
      </p:pic>
    </p:spTree>
    <p:extLst>
      <p:ext uri="{BB962C8B-B14F-4D97-AF65-F5344CB8AC3E}">
        <p14:creationId xmlns:p14="http://schemas.microsoft.com/office/powerpoint/2010/main" val="2991758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752600"/>
            <a:ext cx="1574800" cy="3238500"/>
          </a:xfrm>
        </p:spPr>
      </p:pic>
    </p:spTree>
    <p:extLst>
      <p:ext uri="{BB962C8B-B14F-4D97-AF65-F5344CB8AC3E}">
        <p14:creationId xmlns:p14="http://schemas.microsoft.com/office/powerpoint/2010/main" val="1583068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VASILACHE STEFANA TEODORA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VASILACHE STEFANA TEODORA</dc:title>
  <dc:creator>Daniel</dc:creator>
  <cp:lastModifiedBy>Daniel</cp:lastModifiedBy>
  <cp:revision>1</cp:revision>
  <dcterms:created xsi:type="dcterms:W3CDTF">2013-09-17T16:28:35Z</dcterms:created>
  <dcterms:modified xsi:type="dcterms:W3CDTF">2013-09-17T16:32:06Z</dcterms:modified>
</cp:coreProperties>
</file>