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D3BD-3A87-4902-AD1D-B96E5FF8E1C8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E0FD-FEDA-49E5-B0A2-983D2F97CE1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3A9DB-FA98-4D24-938E-92AC0CE93604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3168-FA1E-486C-AE09-18AE8EA7539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24C6-59FD-41E2-9869-ABDBA7B0C732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8DFC-F222-44DE-BE4D-93A3E36D310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FB87-2871-4E03-92A2-2E33B6AA5E55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25B5-5611-4EC6-BCC5-6B0E3D9448D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B238-5061-4E77-8A18-3E596E7573F1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E712-CCA4-4E84-863C-605287D074B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996A-01C0-41E2-B4CB-16DD61A0E0BF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83C3-17A4-43A5-B703-962EA09AEEB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E1C-0F1E-446E-BCA2-E4241CE25595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69E3-D34B-4FB1-8693-138D2B56B79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7BD3-4559-47C7-9168-36215AD293D7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0CFE-9D50-4AEB-B26E-E92787B6478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5442-C96F-47BD-A2ED-DCE2D6DDBC7E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868E-FB11-480D-B8B0-684D81A9B1A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8931-9FB6-40FE-85B7-40E167AD1258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EA16-ED51-41BF-8EA5-18564DC1D3D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AC39-4E7A-4BF5-9EC1-434C328C3D79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C851-4225-4AB2-8FA8-D251AB14FE4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o-R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240496-384F-4F1C-8322-8B55C9866C30}" type="datetimeFigureOut">
              <a:rPr lang="ro-RO"/>
              <a:pPr>
                <a:defRPr/>
              </a:pPr>
              <a:t>13.01.2011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EAA3A9-DAAB-4B4B-A479-F1ED473CFBB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Efect de ploaie în Photoshop</a:t>
            </a:r>
            <a:endParaRPr lang="ro-RO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-Tutorial-</a:t>
            </a:r>
            <a:endParaRPr lang="ro-R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Rezultatul</a:t>
            </a:r>
            <a:endParaRPr lang="ro-RO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                                      </a:t>
            </a:r>
          </a:p>
          <a:p>
            <a:pPr eaLnBrk="1" hangingPunct="1"/>
            <a:r>
              <a:rPr lang="en-US" smtClean="0"/>
              <a:t>                                                      Înainte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 Dup</a:t>
            </a:r>
            <a:r>
              <a:rPr lang="vi-VN" sz="2800" smtClean="0"/>
              <a:t>ă</a:t>
            </a:r>
            <a:endParaRPr lang="en-US" sz="2800" smtClean="0"/>
          </a:p>
        </p:txBody>
      </p:sp>
      <p:pic>
        <p:nvPicPr>
          <p:cNvPr id="11268" name="Picture 2" descr="C:\Users\Angy\Desktop\Tema PS\Rain Effect\Peis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644900"/>
            <a:ext cx="39592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Angy\Desktop\Peisaj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38163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Pasul 1</a:t>
            </a:r>
            <a:endParaRPr lang="ro-RO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Deschideţi imaginea aleasă si creaţi un “Layer” nou, folosind al 5-lea buton din subsolul meniului Layers.</a:t>
            </a:r>
          </a:p>
          <a:p>
            <a:pPr eaLnBrk="1" hangingPunct="1"/>
            <a:r>
              <a:rPr lang="en-US" smtClean="0"/>
              <a:t>Astfel aţi creat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un nou “layer”.</a:t>
            </a:r>
            <a:endParaRPr lang="ro-RO" smtClean="0"/>
          </a:p>
        </p:txBody>
      </p:sp>
      <p:pic>
        <p:nvPicPr>
          <p:cNvPr id="3076" name="Picture 2" descr="C:\Users\Angy\Desktop\Tema PS\Rain Effect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924175"/>
            <a:ext cx="47529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Pasul 2</a:t>
            </a:r>
            <a:endParaRPr lang="ro-RO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Având noul “layer”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selectat, intraţi în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meniul din imagine: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Filter-Render-Clouds</a:t>
            </a:r>
          </a:p>
        </p:txBody>
      </p:sp>
      <p:pic>
        <p:nvPicPr>
          <p:cNvPr id="4100" name="Picture 2" descr="C:\Users\Angy\Desktop\Tema PS\Rain Effect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0988" y="1773238"/>
            <a:ext cx="4852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Pasul 3</a:t>
            </a:r>
            <a:endParaRPr lang="ro-RO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În colţul din dreapta sus al meniului “Layers”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veţi gasi opţiunea “Opacity”, care va schimba opacitatea  norilor.</a:t>
            </a:r>
          </a:p>
          <a:p>
            <a:pPr eaLnBrk="1" hangingPunct="1"/>
            <a:r>
              <a:rPr lang="en-US" smtClean="0"/>
              <a:t> Selectaţi o valoare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în jur de 60 %.</a:t>
            </a:r>
          </a:p>
        </p:txBody>
      </p:sp>
      <p:pic>
        <p:nvPicPr>
          <p:cNvPr id="5124" name="Picture 3" descr="C:\Users\Angy\Desktop\Tema PS\Rain Effect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924175"/>
            <a:ext cx="47910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Pasul 4</a:t>
            </a:r>
            <a:endParaRPr lang="ro-RO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Intraţi în meniul Filter-Noise-Add Noise…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Va ap</a:t>
            </a:r>
            <a:r>
              <a:rPr lang="vi-VN" sz="2800" smtClean="0"/>
              <a:t>ă</a:t>
            </a:r>
            <a:r>
              <a:rPr lang="en-US" smtClean="0"/>
              <a:t>rea pe ecran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fereastra Add Noise.</a:t>
            </a:r>
            <a:endParaRPr lang="ro-RO" smtClean="0"/>
          </a:p>
        </p:txBody>
      </p:sp>
      <p:pic>
        <p:nvPicPr>
          <p:cNvPr id="6148" name="Picture 2" descr="C:\Users\Angy\Desktop\Tema PS\Rain Effect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565400"/>
            <a:ext cx="4405312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Pasul 5</a:t>
            </a:r>
            <a:endParaRPr lang="ro-RO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Selectaţi valorile din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imagine 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-Cantitatea : 60 %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-Distribuţia : Gaussian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-Bifaţi opţiunea pentru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efectul Monocromatic</a:t>
            </a:r>
            <a:endParaRPr lang="ro-RO" smtClean="0"/>
          </a:p>
        </p:txBody>
      </p:sp>
      <p:pic>
        <p:nvPicPr>
          <p:cNvPr id="7172" name="Picture 2" descr="C:\Users\Angy\Desktop\Tema PS\Rain Effect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628775"/>
            <a:ext cx="3886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Pasul 6</a:t>
            </a:r>
            <a:endParaRPr lang="ro-RO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Intraţi în meniul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Filter-Blur-Motion Blur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Va ap</a:t>
            </a:r>
            <a:r>
              <a:rPr lang="vi-VN" sz="2800" smtClean="0"/>
              <a:t>ă</a:t>
            </a:r>
            <a:r>
              <a:rPr lang="en-US" smtClean="0"/>
              <a:t>rea fereastra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Motion Blur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8196" name="Picture 2" descr="C:\Users\Angy\Desktop\Tema PS\Rain Effect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557338"/>
            <a:ext cx="4529137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Pasul 7</a:t>
            </a:r>
            <a:endParaRPr lang="ro-RO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Selectaţi unghiul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dorit si distanţa pe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care se vor întinde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“stropii de ploaie”</a:t>
            </a:r>
          </a:p>
          <a:p>
            <a:pPr eaLnBrk="1" hangingPunct="1"/>
            <a:r>
              <a:rPr lang="en-US" smtClean="0"/>
              <a:t>Valorile pot varia în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funcţie de preferinţe</a:t>
            </a:r>
          </a:p>
        </p:txBody>
      </p:sp>
      <p:pic>
        <p:nvPicPr>
          <p:cNvPr id="9220" name="Picture 2" descr="C:\Users\Angy\Desktop\Tema PS\Rain Effect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628775"/>
            <a:ext cx="4267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Pasul 8</a:t>
            </a:r>
            <a:endParaRPr lang="ro-RO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În meniul “Layers” , având “Layer 1” selectat, schimbaţi opţiunea din “Normal” in “Screen”</a:t>
            </a:r>
            <a:endParaRPr lang="ro-RO" smtClean="0"/>
          </a:p>
        </p:txBody>
      </p:sp>
      <p:pic>
        <p:nvPicPr>
          <p:cNvPr id="10244" name="Picture 2" descr="C:\Users\Angy\Desktop\Tema PS\Rain Effect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924175"/>
            <a:ext cx="5184775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154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Şablon formă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Efect de ploaie în Photoshop</vt:lpstr>
      <vt:lpstr>Pasul 1</vt:lpstr>
      <vt:lpstr>Pasul 2</vt:lpstr>
      <vt:lpstr>Pasul 3</vt:lpstr>
      <vt:lpstr>Pasul 4</vt:lpstr>
      <vt:lpstr>Pasul 5</vt:lpstr>
      <vt:lpstr>Pasul 6</vt:lpstr>
      <vt:lpstr>Pasul 7</vt:lpstr>
      <vt:lpstr>Pasul 8</vt:lpstr>
      <vt:lpstr>Rezultatul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 de ploaie in Photoshop</dc:title>
  <dc:creator>Angy</dc:creator>
  <cp:lastModifiedBy>serban</cp:lastModifiedBy>
  <cp:revision>5</cp:revision>
  <dcterms:created xsi:type="dcterms:W3CDTF">2011-01-10T15:54:23Z</dcterms:created>
  <dcterms:modified xsi:type="dcterms:W3CDTF">2011-01-13T17:27:55Z</dcterms:modified>
</cp:coreProperties>
</file>