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5" r:id="rId8"/>
    <p:sldId id="266" r:id="rId9"/>
    <p:sldId id="263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127" d="100"/>
          <a:sy n="12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617-62B8-43D3-B3EE-22C71DC7453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3204-6058-4455-93E5-C249308EA6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617-62B8-43D3-B3EE-22C71DC7453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3204-6058-4455-93E5-C249308EA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617-62B8-43D3-B3EE-22C71DC7453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3204-6058-4455-93E5-C249308EA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617-62B8-43D3-B3EE-22C71DC7453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3204-6058-4455-93E5-C249308EA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617-62B8-43D3-B3EE-22C71DC7453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8053204-6058-4455-93E5-C249308EA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617-62B8-43D3-B3EE-22C71DC7453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3204-6058-4455-93E5-C249308EA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617-62B8-43D3-B3EE-22C71DC7453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3204-6058-4455-93E5-C249308EA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617-62B8-43D3-B3EE-22C71DC7453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3204-6058-4455-93E5-C249308EA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617-62B8-43D3-B3EE-22C71DC7453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3204-6058-4455-93E5-C249308EA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617-62B8-43D3-B3EE-22C71DC7453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3204-6058-4455-93E5-C249308EA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E617-62B8-43D3-B3EE-22C71DC7453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3204-6058-4455-93E5-C249308EA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0BE617-62B8-43D3-B3EE-22C71DC7453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053204-6058-4455-93E5-C249308EA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Tutorial </a:t>
            </a:r>
            <a:r>
              <a:rPr lang="en-US" dirty="0" err="1" smtClean="0"/>
              <a:t>photoshop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Schimbarea</a:t>
            </a:r>
            <a:r>
              <a:rPr lang="en-US" dirty="0" smtClean="0"/>
              <a:t> </a:t>
            </a:r>
            <a:r>
              <a:rPr lang="en-US" dirty="0" err="1" smtClean="0"/>
              <a:t>Lumino</a:t>
            </a:r>
            <a:r>
              <a:rPr lang="ro-RO" dirty="0" smtClean="0"/>
              <a:t>zităţii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                      </a:t>
            </a:r>
            <a:r>
              <a:rPr lang="en-US" dirty="0" smtClean="0"/>
              <a:t>Op</a:t>
            </a:r>
            <a:r>
              <a:rPr lang="ro-RO" dirty="0" smtClean="0"/>
              <a:t>ţiunea </a:t>
            </a:r>
            <a:r>
              <a:rPr lang="ro-RO" dirty="0" smtClean="0">
                <a:solidFill>
                  <a:schemeClr val="bg1"/>
                </a:solidFill>
              </a:rPr>
              <a:t>LIGHTNESS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ro-R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o-RO" sz="2400" dirty="0" smtClean="0"/>
              <a:t>   </a:t>
            </a:r>
            <a:r>
              <a:rPr lang="ro-RO" sz="1800" dirty="0" smtClean="0"/>
              <a:t>Cu ajutorul acestei opţiuni puteţi modifica luminozitatea</a:t>
            </a:r>
          </a:p>
          <a:p>
            <a:pPr>
              <a:buNone/>
            </a:pPr>
            <a:r>
              <a:rPr lang="ro-RO" sz="1800" dirty="0" smtClean="0"/>
              <a:t>imaginii, cu ajutorul săgeţii din chenarul roşu.  Aceasta </a:t>
            </a:r>
          </a:p>
          <a:p>
            <a:pPr>
              <a:buNone/>
            </a:pPr>
            <a:r>
              <a:rPr lang="ro-RO" sz="1800" dirty="0" smtClean="0"/>
              <a:t>a</a:t>
            </a:r>
            <a:r>
              <a:rPr lang="ro-RO" sz="1800" dirty="0" smtClean="0"/>
              <a:t>plicaţie este foarte utilă pentru imaginile ce nu sunt</a:t>
            </a:r>
          </a:p>
          <a:p>
            <a:pPr>
              <a:buNone/>
            </a:pPr>
            <a:r>
              <a:rPr lang="ro-RO" sz="1800" dirty="0" smtClean="0"/>
              <a:t>foarte clare.</a:t>
            </a:r>
          </a:p>
          <a:p>
            <a:pPr>
              <a:buNone/>
            </a:pPr>
            <a:r>
              <a:rPr lang="ro-RO" sz="1800" dirty="0" smtClean="0"/>
              <a:t> </a:t>
            </a:r>
            <a:r>
              <a:rPr lang="ro-RO" sz="1800" dirty="0" smtClean="0"/>
              <a:t>                          Înainte                                                                După</a:t>
            </a:r>
            <a:endParaRPr lang="ro-RO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5" name="Picture 8" descr="C:\Users\MIRELA\Pictures\Untitled bun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76600"/>
            <a:ext cx="3276600" cy="3352800"/>
          </a:xfrm>
          <a:prstGeom prst="rect">
            <a:avLst/>
          </a:prstGeom>
          <a:noFill/>
        </p:spPr>
      </p:pic>
      <p:pic>
        <p:nvPicPr>
          <p:cNvPr id="6" name="Picture 2" descr="C:\Users\MIRELA\Pictures\untiled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3276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 smtClean="0"/>
          </a:p>
          <a:p>
            <a:endParaRPr lang="ro-RO" dirty="0" smtClean="0"/>
          </a:p>
          <a:p>
            <a:pPr>
              <a:buNone/>
            </a:pPr>
            <a:r>
              <a:rPr lang="ro-RO" dirty="0" smtClean="0">
                <a:solidFill>
                  <a:schemeClr val="accent1"/>
                </a:solidFill>
              </a:rPr>
              <a:t> </a:t>
            </a:r>
            <a:r>
              <a:rPr lang="ro-RO" dirty="0" smtClean="0">
                <a:solidFill>
                  <a:schemeClr val="accent1"/>
                </a:solidFill>
              </a:rPr>
              <a:t>                            </a:t>
            </a:r>
            <a:r>
              <a:rPr lang="ro-RO" sz="4000" dirty="0" smtClean="0">
                <a:solidFill>
                  <a:schemeClr val="accent1"/>
                </a:solidFill>
              </a:rPr>
              <a:t>THE END</a:t>
            </a:r>
          </a:p>
          <a:p>
            <a:pPr>
              <a:buNone/>
            </a:pPr>
            <a:r>
              <a:rPr lang="ro-RO" sz="4000" dirty="0" smtClean="0">
                <a:solidFill>
                  <a:schemeClr val="accent1"/>
                </a:solidFill>
              </a:rPr>
              <a:t> </a:t>
            </a:r>
            <a:r>
              <a:rPr lang="ro-RO" sz="4000" dirty="0" smtClean="0">
                <a:solidFill>
                  <a:schemeClr val="accent1"/>
                </a:solidFill>
              </a:rPr>
              <a:t>   </a:t>
            </a:r>
          </a:p>
          <a:p>
            <a:pPr>
              <a:buNone/>
            </a:pPr>
            <a:r>
              <a:rPr lang="ro-RO" sz="4000" dirty="0" smtClean="0">
                <a:solidFill>
                  <a:schemeClr val="accent1"/>
                </a:solidFill>
              </a:rPr>
              <a:t> </a:t>
            </a:r>
            <a:r>
              <a:rPr lang="ro-RO" sz="4000" dirty="0" smtClean="0">
                <a:solidFill>
                  <a:schemeClr val="accent1"/>
                </a:solidFill>
              </a:rPr>
              <a:t>              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trebuie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ă ştim despre Photoshop.......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Photoshop </a:t>
            </a:r>
            <a:r>
              <a:rPr lang="en-US" dirty="0" err="1" smtClean="0"/>
              <a:t>este</a:t>
            </a:r>
            <a:r>
              <a:rPr lang="en-US" dirty="0" smtClean="0"/>
              <a:t> un instrument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retusarea</a:t>
            </a:r>
            <a:r>
              <a:rPr lang="en-US" dirty="0" smtClean="0"/>
              <a:t> </a:t>
            </a:r>
            <a:r>
              <a:rPr lang="en-US" dirty="0" err="1" smtClean="0"/>
              <a:t>fotografiilor</a:t>
            </a:r>
            <a:r>
              <a:rPr lang="en-US" dirty="0" smtClean="0"/>
              <a:t> care </a:t>
            </a:r>
            <a:r>
              <a:rPr lang="en-US" dirty="0" err="1" smtClean="0"/>
              <a:t>ofera</a:t>
            </a:r>
            <a:r>
              <a:rPr lang="en-US" dirty="0" smtClean="0"/>
              <a:t> </a:t>
            </a:r>
            <a:r>
              <a:rPr lang="en-US" dirty="0" err="1" smtClean="0"/>
              <a:t>posibilitatea</a:t>
            </a:r>
            <a:r>
              <a:rPr lang="en-US" dirty="0" smtClean="0"/>
              <a:t> de a </a:t>
            </a:r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imagini</a:t>
            </a:r>
            <a:r>
              <a:rPr lang="en-US" dirty="0" smtClean="0"/>
              <a:t> </a:t>
            </a:r>
            <a:r>
              <a:rPr lang="en-US" dirty="0" err="1" smtClean="0"/>
              <a:t>deosebite</a:t>
            </a:r>
            <a:r>
              <a:rPr lang="en-US" dirty="0" smtClean="0"/>
              <a:t> in special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paginile</a:t>
            </a:r>
            <a:r>
              <a:rPr lang="en-US" dirty="0" smtClean="0"/>
              <a:t> WEB. 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Cum </a:t>
            </a:r>
            <a:r>
              <a:rPr lang="en-US" sz="2400" dirty="0" err="1" smtClean="0"/>
              <a:t>putem</a:t>
            </a:r>
            <a:r>
              <a:rPr lang="en-US" sz="2400" dirty="0" smtClean="0"/>
              <a:t> </a:t>
            </a:r>
            <a:r>
              <a:rPr lang="en-US" sz="2400" dirty="0" err="1" smtClean="0"/>
              <a:t>lansa</a:t>
            </a:r>
            <a:r>
              <a:rPr lang="en-US" sz="2400" dirty="0" smtClean="0"/>
              <a:t> Photoshop……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Adobe Photoshop </a:t>
            </a:r>
            <a:r>
              <a:rPr lang="en-US" sz="2400" dirty="0" err="1" smtClean="0"/>
              <a:t>poate</a:t>
            </a:r>
            <a:r>
              <a:rPr lang="en-US" sz="2400" dirty="0" smtClean="0"/>
              <a:t> </a:t>
            </a:r>
            <a:r>
              <a:rPr lang="en-US" sz="2400" dirty="0" err="1" smtClean="0"/>
              <a:t>fi</a:t>
            </a:r>
            <a:r>
              <a:rPr lang="en-US" sz="2400" dirty="0" smtClean="0"/>
              <a:t> </a:t>
            </a:r>
            <a:r>
              <a:rPr lang="en-US" sz="2400" dirty="0" err="1" smtClean="0"/>
              <a:t>lansat</a:t>
            </a:r>
            <a:r>
              <a:rPr lang="en-US" sz="2400" dirty="0" smtClean="0"/>
              <a:t> </a:t>
            </a:r>
            <a:r>
              <a:rPr lang="en-US" sz="2400" dirty="0" err="1" smtClean="0"/>
              <a:t>astfel</a:t>
            </a:r>
            <a:r>
              <a:rPr lang="en-US" sz="2400" dirty="0" smtClean="0"/>
              <a:t>: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START – ALL PROGRAMS – ADOBE PHOTOSHOP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sau</a:t>
            </a:r>
            <a:endParaRPr 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START – MY COMPUTER- PROGRAMS AND FILES – ADOBE PHOTOSHOP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Hue/Saturation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 smtClean="0"/>
          </a:p>
          <a:p>
            <a:r>
              <a:rPr lang="ro-RO" dirty="0" smtClean="0"/>
              <a:t>Cu ajutorul acestei opţiuni puteţi modifica </a:t>
            </a:r>
            <a:endParaRPr lang="ro-R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o-RO" dirty="0" smtClean="0">
                <a:solidFill>
                  <a:schemeClr val="bg1"/>
                </a:solidFill>
              </a:rPr>
              <a:t>   NUANŢA, SATURAŢIA şi LUMINOZITATEA</a:t>
            </a:r>
          </a:p>
          <a:p>
            <a:pPr>
              <a:buNone/>
            </a:pPr>
            <a:r>
              <a:rPr lang="ro-RO" dirty="0" smtClean="0"/>
              <a:t>    unei imagini.</a:t>
            </a:r>
          </a:p>
          <a:p>
            <a:pPr>
              <a:buNone/>
            </a:pPr>
            <a:r>
              <a:rPr lang="ro-RO" dirty="0" smtClean="0">
                <a:solidFill>
                  <a:schemeClr val="bg1"/>
                </a:solidFill>
              </a:rPr>
              <a:t> </a:t>
            </a:r>
            <a:endParaRPr lang="ro-RO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Pentru</a:t>
            </a:r>
            <a:r>
              <a:rPr lang="en-US" sz="2000" dirty="0" smtClean="0"/>
              <a:t> a introduce o imagine </a:t>
            </a:r>
            <a:r>
              <a:rPr lang="en-US" sz="2000" dirty="0" err="1" smtClean="0"/>
              <a:t>folosim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FILE – OPEN- SELECTARE </a:t>
            </a:r>
            <a:endParaRPr lang="ro-RO" sz="2000" dirty="0" smtClean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pic>
        <p:nvPicPr>
          <p:cNvPr id="6" name="Picture 2" descr="C:\Users\MIRELA\Pictures\S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038600" cy="4937125"/>
          </a:xfrm>
          <a:prstGeom prst="rect">
            <a:avLst/>
          </a:prstGeom>
          <a:noFill/>
        </p:spPr>
      </p:pic>
      <p:pic>
        <p:nvPicPr>
          <p:cNvPr id="7" name="Picture 3" descr="C:\Users\MIRELA\Pictures\S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2672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/>
          <a:lstStyle/>
          <a:p>
            <a:r>
              <a:rPr lang="en-US" dirty="0" smtClean="0"/>
              <a:t>Select</a:t>
            </a:r>
            <a:r>
              <a:rPr lang="ro-RO" dirty="0" smtClean="0"/>
              <a:t>ă</a:t>
            </a:r>
            <a:r>
              <a:rPr lang="en-US" dirty="0" smtClean="0"/>
              <a:t>m  op</a:t>
            </a:r>
            <a:r>
              <a:rPr lang="ro-RO" dirty="0" smtClean="0"/>
              <a:t>ţ</a:t>
            </a:r>
            <a:r>
              <a:rPr lang="en-US" dirty="0" err="1" smtClean="0"/>
              <a:t>iunea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ADJUSTMENTS –    HUE/SATURATION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8" descr="C:\Users\MIRELA\Pictures\Untitled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3657600" cy="3886200"/>
          </a:xfrm>
          <a:prstGeom prst="rect">
            <a:avLst/>
          </a:prstGeom>
          <a:noFill/>
        </p:spPr>
      </p:pic>
      <p:pic>
        <p:nvPicPr>
          <p:cNvPr id="6" name="Picture 7" descr="C:\Users\MIRELA\Pictures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3810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/>
          <a:lstStyle/>
          <a:p>
            <a:r>
              <a:rPr lang="en-US" dirty="0" smtClean="0"/>
              <a:t>Dup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selecta</a:t>
            </a:r>
            <a:r>
              <a:rPr lang="en-US" dirty="0" smtClean="0"/>
              <a:t> op</a:t>
            </a:r>
            <a:r>
              <a:rPr lang="ro-RO" dirty="0" smtClean="0"/>
              <a:t>ţ</a:t>
            </a:r>
            <a:r>
              <a:rPr lang="en-US" dirty="0" err="1" smtClean="0"/>
              <a:t>iunea</a:t>
            </a:r>
            <a:r>
              <a:rPr lang="en-US" dirty="0" smtClean="0"/>
              <a:t> Hue/Saturation,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ap</a:t>
            </a:r>
            <a:r>
              <a:rPr lang="ro-RO" dirty="0" smtClean="0"/>
              <a:t>ărea următoarea fereastră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6" name="Picture 2" descr="C:\Users\MIRELA\Pictures\Untitled b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477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                          OPŢIUNEA </a:t>
            </a:r>
            <a:r>
              <a:rPr lang="ro-RO" dirty="0" smtClean="0">
                <a:solidFill>
                  <a:schemeClr val="bg1"/>
                </a:solidFill>
              </a:rPr>
              <a:t>HUE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1600" dirty="0" err="1" smtClean="0"/>
              <a:t>Pute</a:t>
            </a:r>
            <a:r>
              <a:rPr lang="ro-RO" sz="1600" dirty="0" smtClean="0"/>
              <a:t>ţi modifica nuanţa imaginii</a:t>
            </a:r>
          </a:p>
          <a:p>
            <a:pPr>
              <a:buNone/>
            </a:pPr>
            <a:r>
              <a:rPr lang="ro-RO" sz="1600" dirty="0" smtClean="0"/>
              <a:t>folosindu</a:t>
            </a:r>
            <a:r>
              <a:rPr lang="en-US" sz="1600" dirty="0" smtClean="0"/>
              <a:t>-v</a:t>
            </a:r>
            <a:r>
              <a:rPr lang="ro-RO" sz="1600" dirty="0" smtClean="0"/>
              <a:t>ă de săgeata din chenarul</a:t>
            </a:r>
          </a:p>
          <a:p>
            <a:pPr>
              <a:buNone/>
            </a:pPr>
            <a:r>
              <a:rPr lang="ro-RO" sz="1600" dirty="0" smtClean="0"/>
              <a:t>roşu, obţinând astfel imaginea dorită.</a:t>
            </a:r>
          </a:p>
          <a:p>
            <a:pPr>
              <a:buNone/>
            </a:pPr>
            <a:endParaRPr lang="ro-RO" sz="1600" dirty="0" smtClean="0"/>
          </a:p>
          <a:p>
            <a:pPr>
              <a:buNone/>
            </a:pPr>
            <a:r>
              <a:rPr lang="ro-RO" sz="1600" dirty="0" smtClean="0"/>
              <a:t>                             Înainte                                                                  După</a:t>
            </a:r>
          </a:p>
          <a:p>
            <a:pPr>
              <a:buNone/>
            </a:pPr>
            <a:r>
              <a:rPr lang="ro-RO" sz="1600" dirty="0" smtClean="0"/>
              <a:t>   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5" name="Picture 4" descr="C:\Users\MIRELA\Pictures\Untitled bu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0"/>
            <a:ext cx="3733800" cy="2240280"/>
          </a:xfrm>
          <a:prstGeom prst="rect">
            <a:avLst/>
          </a:prstGeom>
          <a:noFill/>
        </p:spPr>
      </p:pic>
      <p:pic>
        <p:nvPicPr>
          <p:cNvPr id="6" name="Picture 2" descr="C:\Users\MIRELA\Pictures\untiled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0"/>
            <a:ext cx="3227009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                     </a:t>
            </a:r>
            <a:r>
              <a:rPr lang="en-US" dirty="0" smtClean="0"/>
              <a:t>Op</a:t>
            </a:r>
            <a:r>
              <a:rPr lang="ro-RO" dirty="0" smtClean="0"/>
              <a:t>ţiunea </a:t>
            </a:r>
            <a:r>
              <a:rPr lang="ro-RO" dirty="0" smtClean="0">
                <a:solidFill>
                  <a:schemeClr val="bg1"/>
                </a:solidFill>
              </a:rPr>
              <a:t>SATURATION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ro-R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o-RO" sz="2400" dirty="0" smtClean="0"/>
              <a:t> Cu ajutorul acestei aplicaţii puteţi modifica saturaţia imaginii dorite.</a:t>
            </a:r>
          </a:p>
          <a:p>
            <a:pPr>
              <a:buNone/>
            </a:pPr>
            <a:r>
              <a:rPr lang="ro-RO" sz="2400" dirty="0" smtClean="0"/>
              <a:t> </a:t>
            </a:r>
            <a:r>
              <a:rPr lang="ro-RO" sz="2400" dirty="0" smtClean="0"/>
              <a:t>   </a:t>
            </a:r>
          </a:p>
          <a:p>
            <a:pPr>
              <a:buNone/>
            </a:pPr>
            <a:r>
              <a:rPr lang="ro-RO" sz="2400" dirty="0" smtClean="0"/>
              <a:t> </a:t>
            </a:r>
            <a:r>
              <a:rPr lang="ro-RO" sz="2400" dirty="0" smtClean="0"/>
              <a:t>                Înainte                                     După</a:t>
            </a:r>
          </a:p>
          <a:p>
            <a:pPr>
              <a:buNone/>
            </a:pPr>
            <a:endParaRPr lang="ro-RO" sz="2400" dirty="0" smtClean="0"/>
          </a:p>
          <a:p>
            <a:pPr>
              <a:buNone/>
            </a:pPr>
            <a:endParaRPr lang="ro-RO" sz="2400" dirty="0" smtClean="0"/>
          </a:p>
          <a:p>
            <a:pPr>
              <a:buNone/>
            </a:pPr>
            <a:endParaRPr lang="ro-RO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3" descr="C:\Users\MIRELA\Pictures\Untitled bu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0"/>
            <a:ext cx="3657600" cy="3124200"/>
          </a:xfrm>
          <a:prstGeom prst="rect">
            <a:avLst/>
          </a:prstGeom>
          <a:noFill/>
        </p:spPr>
      </p:pic>
      <p:pic>
        <p:nvPicPr>
          <p:cNvPr id="7" name="Picture 2" descr="C:\Users\MIRELA\Pictures\untiled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0"/>
            <a:ext cx="3048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193</TotalTime>
  <Words>209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Tutorial photoshop</vt:lpstr>
      <vt:lpstr>Ce trebuie să ştim despre Photoshop.......</vt:lpstr>
      <vt:lpstr>Cum putem lansa Photoshop……</vt:lpstr>
      <vt:lpstr>Hue/Saturation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photoshop</dc:title>
  <dc:creator>nicu</dc:creator>
  <cp:lastModifiedBy>nicu</cp:lastModifiedBy>
  <cp:revision>23</cp:revision>
  <dcterms:created xsi:type="dcterms:W3CDTF">2011-01-06T19:44:07Z</dcterms:created>
  <dcterms:modified xsi:type="dcterms:W3CDTF">2011-01-11T20:33:40Z</dcterms:modified>
</cp:coreProperties>
</file>