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6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7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2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9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3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63FC-70EC-4401-BC55-ED580AE668C0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4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63FC-70EC-4401-BC55-ED580AE668C0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175A-FA6C-43FB-A49E-91721467E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2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03174" y="1752600"/>
            <a:ext cx="95503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Cum </a:t>
            </a:r>
            <a:r>
              <a:rPr lang="en-US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schimbi</a:t>
            </a:r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culoare</a:t>
            </a:r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ochilor</a:t>
            </a:r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 Photoshop?</a:t>
            </a:r>
            <a:endParaRPr 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564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9144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Pasul</a:t>
            </a:r>
            <a:r>
              <a:rPr lang="en-US" b="1" dirty="0" smtClean="0">
                <a:solidFill>
                  <a:schemeClr val="tx2"/>
                </a:solidFill>
              </a:rPr>
              <a:t> 1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Inseram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poza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</a:t>
            </a:r>
            <a:r>
              <a:rPr lang="en-US" dirty="0" smtClean="0">
                <a:solidFill>
                  <a:schemeClr val="tx2"/>
                </a:solidFill>
              </a:rPr>
              <a:t> care </a:t>
            </a:r>
            <a:r>
              <a:rPr lang="en-US" dirty="0" err="1" smtClean="0">
                <a:solidFill>
                  <a:schemeClr val="tx2"/>
                </a:solidFill>
              </a:rPr>
              <a:t>dorim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</a:t>
            </a:r>
            <a:r>
              <a:rPr lang="en-US" dirty="0" smtClean="0">
                <a:solidFill>
                  <a:schemeClr val="tx2"/>
                </a:solidFill>
              </a:rPr>
              <a:t> o </a:t>
            </a:r>
            <a:r>
              <a:rPr lang="en-US" dirty="0" err="1" smtClean="0">
                <a:solidFill>
                  <a:schemeClr val="tx2"/>
                </a:solidFill>
              </a:rPr>
              <a:t>modificam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703" y="2895600"/>
            <a:ext cx="3048000" cy="159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41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In </a:t>
            </a:r>
            <a:r>
              <a:rPr lang="en-US" dirty="0" err="1" smtClean="0">
                <a:solidFill>
                  <a:schemeClr val="tx2"/>
                </a:solidFill>
              </a:rPr>
              <a:t>cazul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nostru</a:t>
            </a:r>
            <a:r>
              <a:rPr lang="en-US" dirty="0" smtClean="0">
                <a:solidFill>
                  <a:schemeClr val="tx2"/>
                </a:solidFill>
              </a:rPr>
              <a:t> o </a:t>
            </a:r>
            <a:r>
              <a:rPr lang="en-US" dirty="0" err="1" smtClean="0">
                <a:solidFill>
                  <a:schemeClr val="tx2"/>
                </a:solidFill>
              </a:rPr>
              <a:t>poza</a:t>
            </a:r>
            <a:r>
              <a:rPr lang="en-US" dirty="0" smtClean="0">
                <a:solidFill>
                  <a:schemeClr val="tx2"/>
                </a:solidFill>
              </a:rPr>
              <a:t> cu Harry Potter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poza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initiala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291013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06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Pasul</a:t>
            </a:r>
            <a:r>
              <a:rPr lang="en-US" b="1" dirty="0" smtClean="0">
                <a:solidFill>
                  <a:schemeClr val="tx2"/>
                </a:solidFill>
              </a:rPr>
              <a:t> 2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Alegeti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Eliptical</a:t>
            </a:r>
            <a:r>
              <a:rPr lang="en-US" i="1" dirty="0" smtClean="0">
                <a:solidFill>
                  <a:schemeClr val="tx2"/>
                </a:solidFill>
              </a:rPr>
              <a:t> Marquee Tool (M).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22419"/>
            <a:ext cx="3438525" cy="124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44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Pasul</a:t>
            </a:r>
            <a:r>
              <a:rPr lang="en-US" b="1" dirty="0" smtClean="0">
                <a:solidFill>
                  <a:schemeClr val="tx2"/>
                </a:solidFill>
              </a:rPr>
              <a:t> 3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Selectati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portiunea</a:t>
            </a:r>
            <a:r>
              <a:rPr lang="en-US" dirty="0" smtClean="0">
                <a:solidFill>
                  <a:schemeClr val="tx2"/>
                </a:solidFill>
              </a:rPr>
              <a:t> din </a:t>
            </a:r>
            <a:r>
              <a:rPr lang="en-US" dirty="0" err="1" smtClean="0">
                <a:solidFill>
                  <a:schemeClr val="tx2"/>
                </a:solidFill>
              </a:rPr>
              <a:t>ochi</a:t>
            </a:r>
            <a:r>
              <a:rPr lang="en-US" dirty="0" smtClean="0">
                <a:solidFill>
                  <a:schemeClr val="tx2"/>
                </a:solidFill>
              </a:rPr>
              <a:t> care o </a:t>
            </a:r>
            <a:r>
              <a:rPr lang="en-US" dirty="0" err="1" smtClean="0">
                <a:solidFill>
                  <a:schemeClr val="tx2"/>
                </a:solidFill>
              </a:rPr>
              <a:t>vreti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modificata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dirty="0" err="1" smtClean="0">
                <a:solidFill>
                  <a:schemeClr val="tx2"/>
                </a:solidFill>
              </a:rPr>
              <a:t>Apasati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tasta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Shift</a:t>
            </a:r>
            <a:r>
              <a:rPr lang="en-US" dirty="0" smtClean="0">
                <a:solidFill>
                  <a:schemeClr val="tx2"/>
                </a:solidFill>
              </a:rPr>
              <a:t> in </a:t>
            </a:r>
            <a:r>
              <a:rPr lang="en-US" dirty="0" err="1" smtClean="0">
                <a:solidFill>
                  <a:schemeClr val="tx2"/>
                </a:solidFill>
              </a:rPr>
              <a:t>timp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selectati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264182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27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84" y="685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Pasul</a:t>
            </a:r>
            <a:r>
              <a:rPr lang="en-US" b="1" dirty="0" smtClean="0">
                <a:solidFill>
                  <a:schemeClr val="tx2"/>
                </a:solidFill>
              </a:rPr>
              <a:t> 4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Mergeti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i="1" dirty="0" smtClean="0">
                <a:solidFill>
                  <a:schemeClr val="tx2"/>
                </a:solidFill>
              </a:rPr>
              <a:t>Image &gt; Adjustments &gt; Hue/Saturation </a:t>
            </a:r>
            <a:r>
              <a:rPr lang="en-US" dirty="0" err="1" smtClean="0">
                <a:solidFill>
                  <a:schemeClr val="tx2"/>
                </a:solidFill>
              </a:rPr>
              <a:t>sau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CTRL+U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schimbati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culoarea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dupa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plac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240" y="3276600"/>
            <a:ext cx="4686368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22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303724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48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89" y="5486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                                                                                                       </a:t>
            </a:r>
            <a:r>
              <a:rPr lang="en-US" sz="2000" dirty="0" err="1" smtClean="0"/>
              <a:t>Leonte</a:t>
            </a:r>
            <a:r>
              <a:rPr lang="en-US" sz="2000" dirty="0" smtClean="0"/>
              <a:t> Elisa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389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Succes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endParaRPr lang="en-US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68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                                      Leonte Elisa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</dc:creator>
  <cp:lastModifiedBy>elisa</cp:lastModifiedBy>
  <cp:revision>4</cp:revision>
  <dcterms:created xsi:type="dcterms:W3CDTF">2011-01-12T21:51:46Z</dcterms:created>
  <dcterms:modified xsi:type="dcterms:W3CDTF">2011-01-12T22:26:27Z</dcterms:modified>
</cp:coreProperties>
</file>