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8" r:id="rId10"/>
    <p:sldId id="266" r:id="rId11"/>
    <p:sldId id="267" r:id="rId12"/>
    <p:sldId id="262" r:id="rId13"/>
    <p:sldId id="269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 - 2.png"/>
          <p:cNvPicPr>
            <a:picLocks noChangeAspect="1"/>
          </p:cNvPicPr>
          <p:nvPr/>
        </p:nvPicPr>
        <p:blipFill>
          <a:blip r:embed="rId2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B4D0C-DB38-4EC8-97EC-66C52883467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30767-B721-4673-BB1D-E40B2A634C3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95835"/>
            <a:ext cx="1676400" cy="5830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653988"/>
            <a:ext cx="6007100" cy="44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89F2-9E19-478D-8C17-5390EF8EB83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78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C87B-2ED8-4DAB-A120-F880F70657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mmer1.png"/>
          <p:cNvPicPr>
            <a:picLocks noChangeAspect="1"/>
          </p:cNvPicPr>
          <p:nvPr/>
        </p:nvPicPr>
        <p:blipFill>
          <a:blip r:embed="rId2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87106-45FE-4E74-B2B4-234DC4B3F3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76718"/>
            <a:ext cx="3017520" cy="414944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976718"/>
            <a:ext cx="3017520" cy="415137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FB762-432D-4636-B01F-056B7EB613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186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5186" y="2743200"/>
            <a:ext cx="3017520" cy="33829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743200"/>
            <a:ext cx="3017520" cy="33829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F149-A41D-4D92-A1AF-BE211967DA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897AF-0B2E-435A-AE86-D26399645A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11B3B-D294-476B-B320-33F3B3C32D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lowers content.png"/>
          <p:cNvPicPr>
            <a:picLocks noChangeAspect="1"/>
          </p:cNvPicPr>
          <p:nvPr/>
        </p:nvPicPr>
        <p:blipFill>
          <a:blip r:embed="rId2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B701-F816-46C7-B90D-D22894B608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86055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914400"/>
            <a:ext cx="4114800" cy="5029200"/>
          </a:xfrm>
          <a:prstGeom prst="ellipse">
            <a:avLst/>
          </a:prstGeom>
          <a:ln w="63500"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</a:ln>
          <a:effectLst>
            <a:innerShdw blurRad="381000">
              <a:schemeClr val="bg1"/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C0FE1-8CD9-41F9-BBC4-D9B7F795C75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Master - 1.png"/>
          <p:cNvPicPr>
            <a:picLocks noChangeAspect="1"/>
          </p:cNvPicPr>
          <p:nvPr/>
        </p:nvPicPr>
        <p:blipFill>
          <a:blip r:embed="rId13"/>
          <a:srcRect b="50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8F0A1403-33BF-41CD-9ABA-527A7E69A00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6" r:id="rId3"/>
    <p:sldLayoutId id="2147483783" r:id="rId4"/>
    <p:sldLayoutId id="2147483782" r:id="rId5"/>
    <p:sldLayoutId id="2147483781" r:id="rId6"/>
    <p:sldLayoutId id="2147483787" r:id="rId7"/>
    <p:sldLayoutId id="2147483788" r:id="rId8"/>
    <p:sldLayoutId id="2147483780" r:id="rId9"/>
    <p:sldLayoutId id="2147483779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eaLnBrk="0" fontAlgn="base" hangingPunct="0">
        <a:spcBef>
          <a:spcPts val="1800"/>
        </a:spcBef>
        <a:spcAft>
          <a:spcPct val="0"/>
        </a:spcAft>
        <a:buBlip>
          <a:blip r:embed="rId14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eaLnBrk="0" fontAlgn="base" hangingPunct="0">
        <a:spcBef>
          <a:spcPts val="1800"/>
        </a:spcBef>
        <a:spcAft>
          <a:spcPct val="0"/>
        </a:spcAft>
        <a:buBlip>
          <a:blip r:embed="rId15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eaLnBrk="0" fontAlgn="base" hangingPunct="0">
        <a:spcBef>
          <a:spcPts val="1800"/>
        </a:spcBef>
        <a:spcAft>
          <a:spcPct val="0"/>
        </a:spcAft>
        <a:buBlip>
          <a:blip r:embed="rId14"/>
        </a:buBlip>
        <a:defRPr sz="24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eaLnBrk="0" fontAlgn="base" hangingPunct="0">
        <a:spcBef>
          <a:spcPts val="1800"/>
        </a:spcBef>
        <a:spcAft>
          <a:spcPct val="0"/>
        </a:spcAft>
        <a:buBlip>
          <a:blip r:embed="rId15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eaLnBrk="0" fontAlgn="base" hangingPunct="0">
        <a:spcBef>
          <a:spcPts val="1800"/>
        </a:spcBef>
        <a:spcAft>
          <a:spcPct val="0"/>
        </a:spcAft>
        <a:buBlip>
          <a:blip r:embed="rId14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deviantar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900" y="954088"/>
            <a:ext cx="7315200" cy="1676400"/>
          </a:xfrm>
        </p:spPr>
        <p:txBody>
          <a:bodyPr/>
          <a:lstStyle/>
          <a:p>
            <a:pPr eaLnBrk="1" hangingPunct="1"/>
            <a:r>
              <a:rPr lang="ro-RO" smtClean="0">
                <a:solidFill>
                  <a:srgbClr val="666666"/>
                </a:solidFill>
              </a:rPr>
              <a:t>         </a:t>
            </a:r>
            <a:br>
              <a:rPr lang="ro-RO" smtClean="0">
                <a:solidFill>
                  <a:srgbClr val="666666"/>
                </a:solidFill>
              </a:rPr>
            </a:br>
            <a:r>
              <a:rPr lang="ro-RO" smtClean="0">
                <a:solidFill>
                  <a:srgbClr val="666666"/>
                </a:solidFill>
              </a:rPr>
              <a:t/>
            </a:r>
            <a:br>
              <a:rPr lang="ro-RO" smtClean="0">
                <a:solidFill>
                  <a:srgbClr val="666666"/>
                </a:solidFill>
              </a:rPr>
            </a:br>
            <a:r>
              <a:rPr lang="ro-RO" smtClean="0">
                <a:solidFill>
                  <a:srgbClr val="666666"/>
                </a:solidFill>
              </a:rPr>
              <a:t/>
            </a:r>
            <a:br>
              <a:rPr lang="ro-RO" smtClean="0">
                <a:solidFill>
                  <a:srgbClr val="666666"/>
                </a:solidFill>
              </a:rPr>
            </a:br>
            <a:r>
              <a:rPr lang="ro-RO" smtClean="0">
                <a:solidFill>
                  <a:srgbClr val="666666"/>
                </a:solidFill>
              </a:rPr>
              <a:t/>
            </a:r>
            <a:br>
              <a:rPr lang="ro-RO" smtClean="0">
                <a:solidFill>
                  <a:srgbClr val="666666"/>
                </a:solidFill>
              </a:rPr>
            </a:br>
            <a:r>
              <a:rPr lang="ro-RO" smtClean="0">
                <a:solidFill>
                  <a:srgbClr val="666666"/>
                </a:solidFill>
              </a:rPr>
              <a:t/>
            </a:r>
            <a:br>
              <a:rPr lang="ro-RO" smtClean="0">
                <a:solidFill>
                  <a:srgbClr val="666666"/>
                </a:solidFill>
              </a:rPr>
            </a:br>
            <a:r>
              <a:rPr lang="en-US" smtClean="0">
                <a:solidFill>
                  <a:srgbClr val="666666"/>
                </a:solidFill>
              </a:rPr>
              <a:t>Tutorial Photoshop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/>
              <a:t>         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o-RO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/>
              <a:t>                                            </a:t>
            </a:r>
            <a:r>
              <a:rPr lang="ro-RO" sz="2800" dirty="0" smtClean="0"/>
              <a:t>Clipping Mask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9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714488"/>
            <a:ext cx="4714908" cy="44116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o-RO" sz="2400" dirty="0" smtClean="0"/>
          </a:p>
          <a:p>
            <a:pPr algn="ctr" eaLnBrk="1" hangingPunct="1">
              <a:buFontTx/>
              <a:buNone/>
              <a:defRPr/>
            </a:pPr>
            <a:r>
              <a:rPr lang="ro-RO" sz="2400" dirty="0" smtClean="0"/>
              <a:t>Exista 3 metode de a introduce</a:t>
            </a:r>
            <a:r>
              <a:rPr lang="en-US" sz="2400" dirty="0" smtClean="0"/>
              <a:t> Clipping Mask: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b="1" dirty="0" smtClean="0"/>
              <a:t>Layer &gt; Create Clipping Mask</a:t>
            </a:r>
            <a:r>
              <a:rPr lang="en-US" sz="2400" dirty="0" smtClean="0"/>
              <a:t>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b="1" dirty="0" smtClean="0"/>
              <a:t>Click </a:t>
            </a:r>
            <a:r>
              <a:rPr lang="en-US" sz="2400" b="1" dirty="0" err="1" smtClean="0"/>
              <a:t>dreapta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</a:t>
            </a:r>
            <a:r>
              <a:rPr lang="en-US" sz="2400" b="1" dirty="0" smtClean="0"/>
              <a:t> imagine &gt; </a:t>
            </a:r>
            <a:r>
              <a:rPr lang="ro-RO" sz="2400" b="1" dirty="0" smtClean="0"/>
              <a:t>C</a:t>
            </a:r>
            <a:r>
              <a:rPr lang="en-US" sz="2400" b="1" dirty="0" err="1" smtClean="0"/>
              <a:t>reate</a:t>
            </a:r>
            <a:r>
              <a:rPr lang="en-US" sz="2400" b="1" dirty="0" smtClean="0"/>
              <a:t> Clipping Mask</a:t>
            </a:r>
            <a:r>
              <a:rPr lang="en-US" sz="2400" dirty="0" smtClean="0"/>
              <a:t>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 </a:t>
            </a:r>
            <a:r>
              <a:rPr lang="en-US" sz="2400" b="1" dirty="0" smtClean="0"/>
              <a:t>Alt + Ctrl + G</a:t>
            </a:r>
            <a:endParaRPr lang="en-US" sz="2400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0" y="857232"/>
            <a:ext cx="2071702" cy="64294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Pasul 5 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7" name="Picture 2" descr="C:\Users\bogdan\Documents\Untitled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000250"/>
            <a:ext cx="30607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9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6388" name="Picture 2" descr="C:\Users\bogdan\Documents\fina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000125"/>
            <a:ext cx="88392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7357685" y="4072339"/>
            <a:ext cx="35798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9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643050"/>
            <a:ext cx="7500990" cy="4483113"/>
          </a:xfrm>
        </p:spPr>
        <p:txBody>
          <a:bodyPr>
            <a:noAutofit/>
          </a:bodyPr>
          <a:lstStyle/>
          <a:p>
            <a:pPr marL="457200" indent="-45720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800" dirty="0" smtClean="0"/>
          </a:p>
          <a:p>
            <a:pPr marL="457200" indent="-45720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vi-VN" sz="2800" dirty="0" smtClean="0">
                <a:latin typeface="Candara" pitchFamily="34" charset="0"/>
              </a:rPr>
              <a:t>NB: Obser</a:t>
            </a:r>
            <a:r>
              <a:rPr lang="ro-RO" sz="2800" dirty="0" smtClean="0"/>
              <a:t>v</a:t>
            </a:r>
            <a:r>
              <a:rPr lang="vi-VN" sz="2800" dirty="0" smtClean="0">
                <a:latin typeface="Candara" pitchFamily="34" charset="0"/>
              </a:rPr>
              <a:t>aţi noul icon al layerului care conţine fotografia. Are o s</a:t>
            </a:r>
            <a:r>
              <a:rPr lang="ro-RO" sz="2800" dirty="0" smtClean="0"/>
              <a:t>ă</a:t>
            </a:r>
            <a:r>
              <a:rPr lang="vi-VN" sz="2800" dirty="0" smtClean="0">
                <a:latin typeface="Candara" pitchFamily="34" charset="0"/>
              </a:rPr>
              <a:t>geată care indică în jos. Acest lucru sugerează c</a:t>
            </a:r>
            <a:r>
              <a:rPr lang="ro-RO" sz="2800" dirty="0" smtClean="0"/>
              <a:t>ă</a:t>
            </a:r>
            <a:r>
              <a:rPr lang="vi-VN" sz="2800" dirty="0" smtClean="0">
                <a:latin typeface="Candara" pitchFamily="34" charset="0"/>
              </a:rPr>
              <a:t> mască prin t</a:t>
            </a:r>
            <a:r>
              <a:rPr lang="ro-RO" sz="2800" dirty="0" smtClean="0"/>
              <a:t>ă</a:t>
            </a:r>
            <a:r>
              <a:rPr lang="vi-VN" sz="2800" dirty="0" smtClean="0">
                <a:latin typeface="Candara" pitchFamily="34" charset="0"/>
              </a:rPr>
              <a:t>iere (Clipping Mask) s-a format având ca formă de baz</a:t>
            </a:r>
            <a:r>
              <a:rPr lang="ro-RO" sz="2800" dirty="0" smtClean="0"/>
              <a:t>ă</a:t>
            </a:r>
            <a:r>
              <a:rPr lang="vi-VN" sz="2800" dirty="0" smtClean="0">
                <a:latin typeface="Candara" pitchFamily="34" charset="0"/>
              </a:rPr>
              <a:t> layeru</a:t>
            </a:r>
            <a:r>
              <a:rPr lang="ro-RO" sz="2800" dirty="0" smtClean="0"/>
              <a:t>l cu desenul</a:t>
            </a:r>
            <a:r>
              <a:rPr lang="vi-VN" sz="2800" dirty="0" smtClean="0">
                <a:latin typeface="Candara" pitchFamily="34" charset="0"/>
              </a:rPr>
              <a:t>.</a:t>
            </a:r>
            <a:br>
              <a:rPr lang="vi-VN" sz="2800" dirty="0" smtClean="0">
                <a:latin typeface="Candara" pitchFamily="34" charset="0"/>
              </a:rPr>
            </a:br>
            <a:r>
              <a:rPr lang="vi-VN" sz="2800" dirty="0" smtClean="0">
                <a:latin typeface="Candara" pitchFamily="34" charset="0"/>
              </a:rPr>
              <a:t/>
            </a:r>
            <a:br>
              <a:rPr lang="vi-VN" sz="2800" dirty="0" smtClean="0">
                <a:latin typeface="Candara" pitchFamily="34" charset="0"/>
              </a:rPr>
            </a:br>
            <a:endParaRPr lang="ro-RO" sz="2800" dirty="0" smtClean="0"/>
          </a:p>
          <a:p>
            <a:pPr marL="457200" indent="-45720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o-RO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9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182" y="4572008"/>
            <a:ext cx="4056046" cy="1573195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r>
              <a:rPr lang="ro-RO" sz="6000" dirty="0" smtClean="0"/>
              <a:t>       Succes!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5779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14422"/>
            <a:ext cx="7786742" cy="491174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ro-RO" dirty="0" smtClean="0"/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800" dirty="0" smtClean="0"/>
              <a:t>În acest tutorial vom învața cum să folosim aplicația </a:t>
            </a:r>
            <a:r>
              <a:rPr lang="ro-RO" sz="2800" b="1" dirty="0" smtClean="0"/>
              <a:t>Clipping Mask </a:t>
            </a:r>
            <a:r>
              <a:rPr lang="ro-RO" sz="2800" dirty="0" smtClean="0"/>
              <a:t>în Photoshop.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vi-VN" sz="2800" b="1" dirty="0" smtClean="0">
                <a:latin typeface="Candara" pitchFamily="34" charset="0"/>
              </a:rPr>
              <a:t>Clipping Mask</a:t>
            </a:r>
            <a:r>
              <a:rPr lang="ro-RO" sz="2800" dirty="0" smtClean="0"/>
              <a:t>(</a:t>
            </a:r>
            <a:r>
              <a:rPr lang="vi-VN" sz="2800" i="1" dirty="0" smtClean="0">
                <a:latin typeface="Candara" pitchFamily="34" charset="0"/>
              </a:rPr>
              <a:t>masc</a:t>
            </a:r>
            <a:r>
              <a:rPr lang="ro-RO" sz="2800" i="1" dirty="0" smtClean="0"/>
              <a:t>a</a:t>
            </a:r>
            <a:r>
              <a:rPr lang="vi-VN" sz="2800" i="1" dirty="0" smtClean="0">
                <a:latin typeface="Candara" pitchFamily="34" charset="0"/>
              </a:rPr>
              <a:t> prin t</a:t>
            </a:r>
            <a:r>
              <a:rPr lang="ro-RO" sz="2800" i="1" dirty="0" smtClean="0"/>
              <a:t>ă</a:t>
            </a:r>
            <a:r>
              <a:rPr lang="vi-VN" sz="2800" i="1" dirty="0" smtClean="0">
                <a:latin typeface="Candara" pitchFamily="34" charset="0"/>
              </a:rPr>
              <a:t>iere</a:t>
            </a:r>
            <a:r>
              <a:rPr lang="ro-RO" sz="2800" dirty="0" smtClean="0"/>
              <a:t>)</a:t>
            </a:r>
            <a:r>
              <a:rPr lang="vi-VN" sz="2800" dirty="0" smtClean="0">
                <a:latin typeface="Candara" pitchFamily="34" charset="0"/>
              </a:rPr>
              <a:t> este o tehnică de mascare rapidă care se realizează folosind 2 layere: unul ce reprezintă baza, practic forma definită de către </a:t>
            </a:r>
            <a:r>
              <a:rPr lang="ro-RO" sz="2800" dirty="0" smtClean="0"/>
              <a:t>brush</a:t>
            </a:r>
            <a:r>
              <a:rPr lang="vi-VN" sz="2800" dirty="0" smtClean="0">
                <a:latin typeface="Candara" pitchFamily="34" charset="0"/>
              </a:rPr>
              <a:t>, </a:t>
            </a:r>
            <a:r>
              <a:rPr lang="ro-RO" sz="2800" dirty="0" smtClean="0"/>
              <a:t>iar </a:t>
            </a:r>
            <a:r>
              <a:rPr lang="vi-VN" sz="2800" dirty="0" smtClean="0">
                <a:latin typeface="Candara" pitchFamily="34" charset="0"/>
              </a:rPr>
              <a:t>cel de-al doilea reprezentând layer</a:t>
            </a:r>
            <a:r>
              <a:rPr lang="ro-RO" sz="2800" dirty="0" smtClean="0"/>
              <a:t>-</a:t>
            </a:r>
            <a:r>
              <a:rPr lang="vi-VN" sz="2800" dirty="0" smtClean="0">
                <a:latin typeface="Candara" pitchFamily="34" charset="0"/>
              </a:rPr>
              <a:t>ul ce se doreşte a fi mascat de către forma respectivă.</a:t>
            </a:r>
            <a:endParaRPr lang="en-US" sz="2800" dirty="0" smtClean="0"/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9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571612"/>
            <a:ext cx="7286676" cy="455455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800" dirty="0" smtClean="0"/>
              <a:t>Deschideți un nou document cu dimesiunile de </a:t>
            </a:r>
            <a:r>
              <a:rPr lang="en-US" sz="2800" dirty="0" smtClean="0"/>
              <a:t>1024 x 76</a:t>
            </a:r>
            <a:r>
              <a:rPr lang="ro-RO" sz="2800" dirty="0" smtClean="0"/>
              <a:t>0</a:t>
            </a:r>
            <a:r>
              <a:rPr lang="en-US" sz="2800" dirty="0" smtClean="0"/>
              <a:t> </a:t>
            </a:r>
            <a:r>
              <a:rPr lang="ro-RO" sz="2800" dirty="0"/>
              <a:t>î</a:t>
            </a:r>
            <a:r>
              <a:rPr lang="en-US" sz="2800" dirty="0" smtClean="0"/>
              <a:t>n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800" dirty="0" smtClean="0"/>
              <a:t> Color </a:t>
            </a:r>
            <a:r>
              <a:rPr lang="ro-RO" sz="2800" dirty="0" smtClean="0"/>
              <a:t>M</a:t>
            </a:r>
            <a:r>
              <a:rPr lang="en-US" sz="2800" dirty="0" smtClean="0"/>
              <a:t>ode</a:t>
            </a:r>
            <a:r>
              <a:rPr lang="ro-RO" sz="2800" dirty="0" smtClean="0"/>
              <a:t>.</a:t>
            </a:r>
            <a:r>
              <a:rPr lang="en-US" sz="2800" dirty="0" smtClean="0"/>
              <a:t> </a:t>
            </a:r>
            <a:r>
              <a:rPr lang="en-US" sz="2800" b="1" dirty="0" smtClean="0"/>
              <a:t>File &gt; New.</a:t>
            </a:r>
          </a:p>
        </p:txBody>
      </p:sp>
      <p:sp>
        <p:nvSpPr>
          <p:cNvPr id="5" name="Pentagon 4"/>
          <p:cNvSpPr/>
          <p:nvPr/>
        </p:nvSpPr>
        <p:spPr>
          <a:xfrm>
            <a:off x="0" y="857232"/>
            <a:ext cx="2071702" cy="64294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Pasul 1 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9" name="Picture 2" descr="C:\Users\bogdan\Documents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714625"/>
            <a:ext cx="6215062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500174"/>
            <a:ext cx="7429552" cy="457359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600" dirty="0" smtClean="0"/>
              <a:t>         </a:t>
            </a:r>
            <a:r>
              <a:rPr lang="en-US" sz="2600" dirty="0" err="1" smtClean="0"/>
              <a:t>Oda</a:t>
            </a:r>
            <a:r>
              <a:rPr lang="ro-RO" sz="2600" dirty="0" smtClean="0"/>
              <a:t>tă ce ați creat documentul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600" dirty="0" smtClean="0"/>
              <a:t>         apasați pe litera </a:t>
            </a:r>
            <a:r>
              <a:rPr lang="ro-RO" sz="2600" b="1" dirty="0" smtClean="0"/>
              <a:t>B</a:t>
            </a:r>
            <a:r>
              <a:rPr lang="ro-RO" sz="2600" dirty="0" smtClean="0"/>
              <a:t>(        ) și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600" dirty="0" smtClean="0"/>
              <a:t>           selectați un oricare brush,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600" dirty="0" smtClean="0"/>
              <a:t>     care poate fi găsit  cu ușurință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600" dirty="0" smtClean="0"/>
              <a:t>           pe </a:t>
            </a:r>
            <a:r>
              <a:rPr lang="ro-RO" sz="2600" dirty="0" smtClean="0">
                <a:hlinkClick r:id="rId2"/>
              </a:rPr>
              <a:t>www.deviantart.com</a:t>
            </a:r>
            <a:r>
              <a:rPr lang="ro-RO" sz="2600" dirty="0" smtClean="0"/>
              <a:t> .</a:t>
            </a:r>
            <a:endParaRPr lang="en-US" sz="2600" dirty="0" smtClean="0"/>
          </a:p>
        </p:txBody>
      </p:sp>
      <p:sp>
        <p:nvSpPr>
          <p:cNvPr id="9219" name="Title 4"/>
          <p:cNvSpPr>
            <a:spLocks noGrp="1"/>
          </p:cNvSpPr>
          <p:nvPr>
            <p:ph type="title"/>
          </p:nvPr>
        </p:nvSpPr>
        <p:spPr>
          <a:xfrm>
            <a:off x="571500" y="76200"/>
            <a:ext cx="8115300" cy="113823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" name="Pentagon 6"/>
          <p:cNvSpPr/>
          <p:nvPr/>
        </p:nvSpPr>
        <p:spPr>
          <a:xfrm>
            <a:off x="0" y="857232"/>
            <a:ext cx="2071702" cy="64294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Pasul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ro-RO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23" name="Picture 5" descr="C:\Users\bogdan\Documents\Untitled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214563"/>
            <a:ext cx="3937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C:\Users\bogdan\Documents\Untitled-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714375"/>
            <a:ext cx="30003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929454" y="1000108"/>
            <a:ext cx="214314" cy="42862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86512" y="5643578"/>
            <a:ext cx="285752" cy="28575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43702" y="785794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6107917" y="5322107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9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643050"/>
            <a:ext cx="7500990" cy="4483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400" dirty="0" smtClean="0"/>
              <a:t>       Acum apăsați pe </a:t>
            </a:r>
            <a:r>
              <a:rPr lang="ro-RO" sz="2400" b="1" dirty="0" smtClean="0"/>
              <a:t>F5</a:t>
            </a:r>
            <a:r>
              <a:rPr lang="ro-RO" sz="2400" dirty="0" smtClean="0"/>
              <a:t> pentru a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400" dirty="0" smtClean="0"/>
              <a:t>  selecta opțiunile pentru brush.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400" dirty="0" smtClean="0"/>
              <a:t>        Bifați</a:t>
            </a:r>
            <a:r>
              <a:rPr lang="en-US" sz="2400" dirty="0" smtClean="0"/>
              <a:t> </a:t>
            </a:r>
            <a:r>
              <a:rPr lang="ro-RO" sz="2400" dirty="0" smtClean="0"/>
              <a:t>căsuța pentru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 </a:t>
            </a:r>
            <a:r>
              <a:rPr lang="en-US" sz="2400" b="1" dirty="0" smtClean="0"/>
              <a:t>Dual Brush </a:t>
            </a:r>
            <a:r>
              <a:rPr lang="ro-RO" sz="2400" dirty="0" smtClean="0"/>
              <a:t>și urmați indicațiile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400" dirty="0" smtClean="0"/>
              <a:t> din imaginea de mai alături.</a:t>
            </a:r>
            <a:endParaRPr lang="en-US" sz="2400" dirty="0" smtClean="0"/>
          </a:p>
        </p:txBody>
      </p:sp>
      <p:sp>
        <p:nvSpPr>
          <p:cNvPr id="5" name="Pentagon 4"/>
          <p:cNvSpPr/>
          <p:nvPr/>
        </p:nvSpPr>
        <p:spPr>
          <a:xfrm>
            <a:off x="0" y="857232"/>
            <a:ext cx="2071702" cy="64294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Pasul 3 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7" name="Picture 4" descr="C:\Users\bogdan\Documents\Untitled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406525"/>
            <a:ext cx="403225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4714876" y="2571744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9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714488"/>
            <a:ext cx="6858048" cy="471490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o-RO" sz="2800" dirty="0" smtClean="0"/>
          </a:p>
          <a:p>
            <a:pPr algn="ctr" eaLnBrk="1" hangingPunct="1">
              <a:buFontTx/>
              <a:buNone/>
              <a:defRPr/>
            </a:pPr>
            <a:r>
              <a:rPr lang="ro-RO" sz="2800" dirty="0" smtClean="0"/>
              <a:t>Acum desenați ceva pe acel document creat la începutul tutorialului.  Stergeți blackground-ul folosindu-vă de unealta </a:t>
            </a:r>
            <a:r>
              <a:rPr lang="ro-RO" sz="2800" b="1" dirty="0" smtClean="0"/>
              <a:t>Magic Eraser Tool</a:t>
            </a:r>
            <a:r>
              <a:rPr lang="ro-RO" sz="2800" dirty="0" smtClean="0"/>
              <a:t>.</a:t>
            </a:r>
            <a:endParaRPr lang="en-US" sz="2800" dirty="0"/>
          </a:p>
        </p:txBody>
      </p:sp>
      <p:sp>
        <p:nvSpPr>
          <p:cNvPr id="4" name="Pentagon 3"/>
          <p:cNvSpPr/>
          <p:nvPr/>
        </p:nvSpPr>
        <p:spPr>
          <a:xfrm>
            <a:off x="0" y="857232"/>
            <a:ext cx="2071702" cy="64294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Pasul 4 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9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2292" name="Picture 2" descr="C:\Users\bogdan\Documents\ds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493713"/>
            <a:ext cx="8523288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V="1">
            <a:off x="750067" y="3321843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9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714488"/>
            <a:ext cx="7643866" cy="44116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2600" dirty="0" smtClean="0"/>
          </a:p>
          <a:p>
            <a:pPr algn="ctr" eaLnBrk="1" hangingPunct="1">
              <a:buFontTx/>
              <a:buNone/>
              <a:defRPr/>
            </a:pPr>
            <a:r>
              <a:rPr lang="ro-RO" sz="2600" dirty="0" smtClean="0"/>
              <a:t>Deschideți o altă imagine. </a:t>
            </a:r>
            <a:r>
              <a:rPr lang="ro-RO" sz="2600" b="1" dirty="0" smtClean="0"/>
              <a:t>File </a:t>
            </a:r>
            <a:r>
              <a:rPr lang="en-US" sz="2600" b="1" dirty="0" smtClean="0"/>
              <a:t>&gt; </a:t>
            </a:r>
            <a:r>
              <a:rPr lang="ro-RO" sz="2600" b="1" dirty="0" smtClean="0"/>
              <a:t>Open</a:t>
            </a:r>
            <a:r>
              <a:rPr lang="ro-RO" sz="2600" dirty="0" smtClean="0"/>
              <a:t>. </a:t>
            </a:r>
          </a:p>
          <a:p>
            <a:pPr algn="ctr" eaLnBrk="1" hangingPunct="1">
              <a:buFontTx/>
              <a:buNone/>
              <a:defRPr/>
            </a:pPr>
            <a:r>
              <a:rPr lang="ro-RO" sz="2600" dirty="0" smtClean="0"/>
              <a:t>Plasați imaginea deasupra layer-ului cu desenul cu ajutorul uneltei </a:t>
            </a:r>
            <a:r>
              <a:rPr lang="ro-RO" sz="2600" b="1" dirty="0" smtClean="0"/>
              <a:t>Move</a:t>
            </a:r>
            <a:r>
              <a:rPr lang="ro-RO" sz="2600" dirty="0" smtClean="0"/>
              <a:t> </a:t>
            </a:r>
            <a:r>
              <a:rPr lang="ro-RO" sz="2600" b="1" dirty="0" smtClean="0"/>
              <a:t>Tool</a:t>
            </a:r>
            <a:r>
              <a:rPr lang="ro-RO" sz="2600" dirty="0" smtClean="0"/>
              <a:t> (       ).  </a:t>
            </a:r>
          </a:p>
          <a:p>
            <a:pPr algn="ctr" eaLnBrk="1" hangingPunct="1">
              <a:buFontTx/>
              <a:buNone/>
              <a:defRPr/>
            </a:pPr>
            <a:r>
              <a:rPr lang="ro-RO" sz="2600" dirty="0" smtClean="0"/>
              <a:t>Reglementați mărimea imaginii astfel încat să se potrivească cu forma brush-ului.  </a:t>
            </a:r>
            <a:r>
              <a:rPr lang="ro-RO" sz="2600" b="1" dirty="0" smtClean="0"/>
              <a:t>Image </a:t>
            </a:r>
            <a:r>
              <a:rPr lang="en-US" sz="2600" b="1" dirty="0" smtClean="0"/>
              <a:t>&gt;</a:t>
            </a:r>
            <a:r>
              <a:rPr lang="ro-RO" sz="2600" b="1" dirty="0" smtClean="0"/>
              <a:t> Image</a:t>
            </a:r>
            <a:r>
              <a:rPr lang="en-US" sz="2600" b="1" dirty="0" smtClean="0"/>
              <a:t> </a:t>
            </a:r>
            <a:r>
              <a:rPr lang="ro-RO" sz="2600" b="1" dirty="0" smtClean="0"/>
              <a:t> Size</a:t>
            </a:r>
            <a:r>
              <a:rPr lang="en-US" sz="2600" b="1" dirty="0" smtClean="0"/>
              <a:t>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0" y="857232"/>
            <a:ext cx="2071702" cy="64294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Pasul 5 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9" name="Picture 4" descr="C:\Users\bogdan\Documents\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3500438"/>
            <a:ext cx="3683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9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14340" name="Picture 2" descr="C:\Users\bogdan\Documents\Untitled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428625"/>
            <a:ext cx="8609013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dflowers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Wildflowers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167</TotalTime>
  <Words>14</Words>
  <Application>Microsoft Office PowerPoint</Application>
  <PresentationFormat>On-screen Show (4:3)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Şablon formă</vt:lpstr>
      </vt:variant>
      <vt:variant>
        <vt:i4>5</vt:i4>
      </vt:variant>
      <vt:variant>
        <vt:lpstr>Titluri diapozitive</vt:lpstr>
      </vt:variant>
      <vt:variant>
        <vt:i4>13</vt:i4>
      </vt:variant>
    </vt:vector>
  </HeadingPairs>
  <TitlesOfParts>
    <vt:vector size="22" baseType="lpstr">
      <vt:lpstr>Arial</vt:lpstr>
      <vt:lpstr>Constantia</vt:lpstr>
      <vt:lpstr>Candara</vt:lpstr>
      <vt:lpstr>Calibri</vt:lpstr>
      <vt:lpstr>Wildflowers</vt:lpstr>
      <vt:lpstr>1_Wildflowers</vt:lpstr>
      <vt:lpstr>2_Wildflowers</vt:lpstr>
      <vt:lpstr>3_Wildflowers</vt:lpstr>
      <vt:lpstr>4_Wildflowers</vt:lpstr>
      <vt:lpstr>              Tutorial Photoshop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  <vt:lpstr>Diapozitivul 12</vt:lpstr>
      <vt:lpstr>Diapozitivul 13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serban</cp:lastModifiedBy>
  <cp:revision>19</cp:revision>
  <dcterms:created xsi:type="dcterms:W3CDTF">2010-01-04T18:52:54Z</dcterms:created>
  <dcterms:modified xsi:type="dcterms:W3CDTF">2011-01-13T18:08:52Z</dcterms:modified>
</cp:coreProperties>
</file>