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0160000" cy="7620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4" autoAdjust="0"/>
  </p:normalViewPr>
  <p:slideViewPr>
    <p:cSldViewPr>
      <p:cViewPr varScale="1">
        <p:scale>
          <a:sx n="91" d="100"/>
          <a:sy n="91" d="100"/>
        </p:scale>
        <p:origin x="-1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FBFF4-6BB8-4994-839A-FFB04C3C9B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16ECF-C715-4A1C-820C-8F33C7432C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676275"/>
            <a:ext cx="2159000" cy="60975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676275"/>
            <a:ext cx="6324600" cy="60975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E5FE5E-EDA7-4DEB-9E85-C9A6FA7371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A99802-94DC-4AD4-B024-BFAB098D71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E6367-C65B-4613-BD00-695B659165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45544-4525-4AB4-BB9F-B2FB395E75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287A0-54B2-4A69-8BB4-1EF24C3816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F3A55-6B53-49D5-BEB5-5164434781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E918-945E-4B90-9CD7-B33CAFA89D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80CBDC-59E1-4E10-9294-64C3865BE2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C58AB-ECE8-4C62-A60A-EA443478CD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76275"/>
            <a:ext cx="8636000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200275"/>
            <a:ext cx="8636000" cy="457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942138"/>
            <a:ext cx="211772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0275" y="6942138"/>
            <a:ext cx="321945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0275" y="6942138"/>
            <a:ext cx="2119313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E53105-4F31-4D3F-9DF0-867B95E3A61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58850" y="2032000"/>
            <a:ext cx="8439150" cy="1363663"/>
          </a:xfrm>
        </p:spPr>
        <p:txBody>
          <a:bodyPr lIns="0" tIns="0" rIns="0" bIns="0" anchor="t"/>
          <a:lstStyle/>
          <a:p>
            <a:pPr>
              <a:lnSpc>
                <a:spcPct val="95000"/>
              </a:lnSpc>
            </a:pPr>
            <a:r>
              <a:rPr lang="en-US" sz="4800">
                <a:solidFill>
                  <a:srgbClr val="741B47"/>
                </a:solidFill>
                <a:latin typeface="Arial" charset="0"/>
              </a:rPr>
              <a:t>Imagine jumatate neagra, jumatate color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70050" y="5080000"/>
            <a:ext cx="6604000" cy="903288"/>
          </a:xfrm>
        </p:spPr>
        <p:txBody>
          <a:bodyPr lIns="0" tIns="0" rIns="0" bIns="0"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i="1">
                <a:solidFill>
                  <a:srgbClr val="000000"/>
                </a:solidFill>
                <a:latin typeface="Arial" charset="0"/>
              </a:rPr>
              <a:t>Tutorial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711200"/>
            <a:ext cx="9658350" cy="1522413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  <a:buClr>
                <a:srgbClr val="000000"/>
              </a:buClr>
            </a:pPr>
            <a:r>
              <a:rPr lang="en-US" sz="3500">
                <a:solidFill>
                  <a:srgbClr val="000000"/>
                </a:solidFill>
                <a:latin typeface="Arial" charset="0"/>
              </a:rPr>
              <a:t>Am folosit imaginea aceasta</a:t>
            </a:r>
            <a:r>
              <a:rPr lang="en-US"/>
              <a:t/>
            </a:r>
            <a:br>
              <a:rPr lang="en-US"/>
            </a:br>
            <a:r>
              <a:rPr lang="en-US" sz="350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3500">
                <a:solidFill>
                  <a:srgbClr val="000000"/>
                </a:solidFill>
                <a:latin typeface="Arial" charset="0"/>
              </a:rPr>
            </a:br>
            <a:endParaRPr lang="en-US" sz="35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ro-RO" sz="27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32000" y="1930400"/>
            <a:ext cx="5619750" cy="4776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42888" y="300038"/>
            <a:ext cx="9658350" cy="1814512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sz="4300">
                <a:solidFill>
                  <a:srgbClr val="000000"/>
                </a:solidFill>
                <a:latin typeface="Arial" charset="0"/>
              </a:rPr>
              <a:t>Pasul 1: </a:t>
            </a:r>
            <a:r>
              <a:rPr lang="en-US" sz="2900">
                <a:solidFill>
                  <a:srgbClr val="000000"/>
                </a:solidFill>
                <a:latin typeface="Arial" charset="0"/>
              </a:rPr>
              <a:t>alege layer-ul imaginii si dubleaza-l, apasand pe: Click dreapta Layer- Duplicate layer, sau folosind shortcut-ul  Ctrl+j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36800"/>
            <a:ext cx="4616450" cy="4387850"/>
          </a:xfrm>
          <a:prstGeom prst="rect">
            <a:avLst/>
          </a:prstGeom>
          <a:noFill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75200" y="4368800"/>
            <a:ext cx="5362575" cy="2619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9250" y="311150"/>
            <a:ext cx="9880600" cy="7275513"/>
          </a:xfrm>
        </p:spPr>
        <p:txBody>
          <a:bodyPr lIns="0" tIns="0" rIns="0" bIns="0"/>
          <a:lstStyle/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>
                <a:solidFill>
                  <a:srgbClr val="000000"/>
                </a:solidFill>
                <a:latin typeface="Arial" charset="0"/>
              </a:rPr>
              <a:t>Ascunde dublura Layer-ului</a:t>
            </a:r>
            <a:endParaRPr lang="en-US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sz="2700">
              <a:solidFill>
                <a:srgbClr val="000000"/>
              </a:solidFill>
              <a:latin typeface="Arial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sz="2700">
              <a:solidFill>
                <a:srgbClr val="000000"/>
              </a:solidFill>
              <a:latin typeface="Arial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sz="2700">
              <a:solidFill>
                <a:srgbClr val="000000"/>
              </a:solidFill>
              <a:latin typeface="Arial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sz="2700">
              <a:solidFill>
                <a:srgbClr val="000000"/>
              </a:solidFill>
              <a:latin typeface="Arial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sz="2700">
              <a:solidFill>
                <a:srgbClr val="000000"/>
              </a:solidFill>
              <a:latin typeface="Arial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sz="2700">
              <a:solidFill>
                <a:srgbClr val="000000"/>
              </a:solidFill>
              <a:latin typeface="Arial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sz="2700">
              <a:solidFill>
                <a:srgbClr val="000000"/>
              </a:solidFill>
              <a:latin typeface="Arial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sz="2700">
              <a:solidFill>
                <a:srgbClr val="000000"/>
              </a:solidFill>
              <a:latin typeface="Arial" charset="0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>
                <a:solidFill>
                  <a:srgbClr val="000000"/>
                </a:solidFill>
                <a:latin typeface="Arial" charset="0"/>
              </a:rPr>
              <a:t>Selecteaza Backgroung layer</a:t>
            </a:r>
            <a:endParaRPr lang="en-US"/>
          </a:p>
          <a:p>
            <a:pPr marL="0" indent="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None/>
            </a:pPr>
            <a:endParaRPr lang="en-US" sz="27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70400" y="914400"/>
            <a:ext cx="3614738" cy="2725738"/>
          </a:xfrm>
          <a:prstGeom prst="rect">
            <a:avLst/>
          </a:prstGeom>
          <a:noFill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70400" y="4673600"/>
            <a:ext cx="3989388" cy="2316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244475" y="301625"/>
            <a:ext cx="9655175" cy="1209675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sz="4300">
                <a:solidFill>
                  <a:srgbClr val="000000"/>
                </a:solidFill>
                <a:latin typeface="Arial" charset="0"/>
              </a:rPr>
              <a:t>Pasul 2:</a:t>
            </a:r>
            <a:r>
              <a:rPr lang="en-US" sz="2700">
                <a:solidFill>
                  <a:srgbClr val="000000"/>
                </a:solidFill>
                <a:latin typeface="Arial" charset="0"/>
              </a:rPr>
              <a:t>dute la Imagine Menu-Adjustments – </a:t>
            </a:r>
            <a:br>
              <a:rPr lang="en-US" sz="2700">
                <a:solidFill>
                  <a:srgbClr val="000000"/>
                </a:solidFill>
                <a:latin typeface="Arial" charset="0"/>
              </a:rPr>
            </a:br>
            <a:r>
              <a:rPr lang="en-US" sz="2700">
                <a:solidFill>
                  <a:srgbClr val="000000"/>
                </a:solidFill>
                <a:latin typeface="Arial" charset="0"/>
              </a:rPr>
              <a:t>Black &amp; White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727200"/>
            <a:ext cx="6380163" cy="6010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47650" y="107950"/>
            <a:ext cx="4718050" cy="7596188"/>
          </a:xfrm>
        </p:spPr>
        <p:txBody>
          <a:bodyPr lIns="0" tIns="0" rIns="0" bIns="0"/>
          <a:lstStyle/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sz="2700">
              <a:solidFill>
                <a:srgbClr val="000000"/>
              </a:solidFill>
              <a:latin typeface="Arial" charset="0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>
                <a:solidFill>
                  <a:srgbClr val="000000"/>
                </a:solidFill>
                <a:latin typeface="Arial" charset="0"/>
              </a:rPr>
              <a:t>Black &amp; White Adjustments 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122863" y="101600"/>
            <a:ext cx="4695825" cy="6978650"/>
          </a:xfrm>
        </p:spPr>
        <p:txBody>
          <a:bodyPr lIns="0" tIns="0" rIns="0" bIns="0"/>
          <a:lstStyle/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sz="2700">
              <a:solidFill>
                <a:srgbClr val="000000"/>
              </a:solidFill>
              <a:latin typeface="Arial" charset="0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>
                <a:solidFill>
                  <a:srgbClr val="000000"/>
                </a:solidFill>
                <a:latin typeface="Arial" charset="0"/>
              </a:rPr>
              <a:t>Si ai imagine alb-negru</a:t>
            </a: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625600"/>
            <a:ext cx="4432300" cy="4179888"/>
          </a:xfrm>
          <a:prstGeom prst="rect">
            <a:avLst/>
          </a:prstGeom>
          <a:noFill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524000"/>
            <a:ext cx="4584700" cy="5781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5250" y="68263"/>
            <a:ext cx="9636125" cy="7013575"/>
          </a:xfrm>
        </p:spPr>
        <p:txBody>
          <a:bodyPr lIns="0" tIns="0" rIns="0" bIns="0"/>
          <a:lstStyle/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sz="2700">
              <a:solidFill>
                <a:srgbClr val="000000"/>
              </a:solidFill>
              <a:latin typeface="Arial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sz="2700">
              <a:solidFill>
                <a:srgbClr val="000000"/>
              </a:solidFill>
              <a:latin typeface="Arial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sz="2700">
              <a:solidFill>
                <a:srgbClr val="000000"/>
              </a:solidFill>
              <a:latin typeface="Arial" charset="0"/>
            </a:endParaRPr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>
                <a:solidFill>
                  <a:srgbClr val="000000"/>
                </a:solidFill>
                <a:latin typeface="Arial" charset="0"/>
              </a:rPr>
              <a:t>Apasa pe Layer-ul ascuns</a:t>
            </a:r>
            <a:endParaRPr lang="en-US"/>
          </a:p>
          <a:p>
            <a:pPr marL="0" indent="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None/>
            </a:pPr>
            <a:endParaRPr lang="en-US" sz="27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2438400"/>
            <a:ext cx="5154613" cy="3136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244475" y="334963"/>
            <a:ext cx="9998075" cy="7202487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sz="4300">
                <a:solidFill>
                  <a:srgbClr val="000000"/>
                </a:solidFill>
                <a:latin typeface="Arial" charset="0"/>
              </a:rPr>
              <a:t>Pasul 3:</a:t>
            </a:r>
            <a:r>
              <a:rPr lang="en-US" sz="2700">
                <a:solidFill>
                  <a:srgbClr val="000000"/>
                </a:solidFill>
                <a:latin typeface="Arial" charset="0"/>
              </a:rPr>
              <a:t>Selecteaza Erase Tool</a:t>
            </a:r>
            <a:r>
              <a:rPr lang="en-US"/>
              <a:t/>
            </a:r>
            <a:br>
              <a:rPr lang="en-US"/>
            </a:br>
            <a:r>
              <a:rPr lang="en-US" sz="270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2700">
                <a:solidFill>
                  <a:srgbClr val="000000"/>
                </a:solidFill>
                <a:latin typeface="Arial" charset="0"/>
              </a:rPr>
            </a:br>
            <a:r>
              <a:rPr lang="en-US" sz="270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2700">
                <a:solidFill>
                  <a:srgbClr val="000000"/>
                </a:solidFill>
                <a:latin typeface="Arial" charset="0"/>
              </a:rPr>
            </a:br>
            <a:r>
              <a:rPr lang="en-US" sz="270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2700">
                <a:solidFill>
                  <a:srgbClr val="000000"/>
                </a:solidFill>
                <a:latin typeface="Arial" charset="0"/>
              </a:rPr>
            </a:br>
            <a:r>
              <a:rPr lang="en-US" sz="270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2700">
                <a:solidFill>
                  <a:srgbClr val="000000"/>
                </a:solidFill>
                <a:latin typeface="Arial" charset="0"/>
              </a:rPr>
            </a:br>
            <a:r>
              <a:rPr lang="en-US" sz="270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2700">
                <a:solidFill>
                  <a:srgbClr val="000000"/>
                </a:solidFill>
                <a:latin typeface="Arial" charset="0"/>
              </a:rPr>
            </a:br>
            <a:r>
              <a:rPr lang="en-US" sz="270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2700">
                <a:solidFill>
                  <a:srgbClr val="000000"/>
                </a:solidFill>
                <a:latin typeface="Arial" charset="0"/>
              </a:rPr>
            </a:br>
            <a:r>
              <a:rPr lang="en-US" sz="2700">
                <a:solidFill>
                  <a:srgbClr val="000000"/>
                </a:solidFill>
                <a:latin typeface="Arial" charset="0"/>
              </a:rPr>
              <a:t>Si aplicati pe poza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94400" y="203200"/>
            <a:ext cx="2711450" cy="3455988"/>
          </a:xfrm>
          <a:prstGeom prst="rect">
            <a:avLst/>
          </a:prstGeom>
          <a:noFill/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70400" y="3657600"/>
            <a:ext cx="4781550" cy="372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244475" y="301625"/>
            <a:ext cx="9655175" cy="1041400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en-US" sz="3800" i="1">
                <a:solidFill>
                  <a:srgbClr val="000000"/>
                </a:solidFill>
                <a:latin typeface="Arial" charset="0"/>
              </a:rPr>
              <a:t>         </a:t>
            </a:r>
            <a:r>
              <a:rPr lang="en-US"/>
              <a:t/>
            </a:r>
            <a:br>
              <a:rPr lang="en-US"/>
            </a:br>
            <a:r>
              <a:rPr lang="en-US" sz="3800" i="1">
                <a:solidFill>
                  <a:srgbClr val="000000"/>
                </a:solidFill>
                <a:latin typeface="Arial" charset="0"/>
              </a:rPr>
              <a:t>                  A</a:t>
            </a:r>
            <a:r>
              <a:rPr lang="en-US" sz="3700" i="1">
                <a:solidFill>
                  <a:srgbClr val="000000"/>
                </a:solidFill>
                <a:latin typeface="Arial" charset="0"/>
              </a:rPr>
              <a:t>cesta este rezultatul!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5450" y="2009775"/>
            <a:ext cx="6919913" cy="5318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63</Words>
  <Application>Microsoft PowerPoint</Application>
  <PresentationFormat>Custom</PresentationFormat>
  <Paragraphs>25</Paragraphs>
  <Slides>9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2</vt:i4>
      </vt:variant>
      <vt:variant>
        <vt:lpstr>Şablon formă</vt:lpstr>
      </vt:variant>
      <vt:variant>
        <vt:i4>1</vt:i4>
      </vt:variant>
      <vt:variant>
        <vt:lpstr>Titluri diapozitive</vt:lpstr>
      </vt:variant>
      <vt:variant>
        <vt:i4>9</vt:i4>
      </vt:variant>
    </vt:vector>
  </HeadingPairs>
  <TitlesOfParts>
    <vt:vector size="12" baseType="lpstr">
      <vt:lpstr>Times New Roman</vt:lpstr>
      <vt:lpstr>Arial</vt:lpstr>
      <vt:lpstr>Default Design</vt:lpstr>
      <vt:lpstr>Imagine jumatate neagra, jumatate color</vt:lpstr>
      <vt:lpstr>Am folosit imaginea aceasta  </vt:lpstr>
      <vt:lpstr>Pasul 1: alege layer-ul imaginii si dubleaza-l, apasand pe: Click dreapta Layer- Duplicate layer, sau folosind shortcut-ul  Ctrl+j</vt:lpstr>
      <vt:lpstr>Diapozitivul 4</vt:lpstr>
      <vt:lpstr>Pasul 2:dute la Imagine Menu-Adjustments –  Black &amp; White</vt:lpstr>
      <vt:lpstr>Diapozitivul 6</vt:lpstr>
      <vt:lpstr>Diapozitivul 7</vt:lpstr>
      <vt:lpstr>Pasul 3:Selecteaza Erase Tool       Si aplicati pe poza</vt:lpstr>
      <vt:lpstr>                            Acesta este rezultatul!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</dc:creator>
  <cp:lastModifiedBy>serban</cp:lastModifiedBy>
  <cp:revision>4</cp:revision>
  <dcterms:created xsi:type="dcterms:W3CDTF">2004-05-06T09:28:21Z</dcterms:created>
  <dcterms:modified xsi:type="dcterms:W3CDTF">2011-01-13T18:12:43Z</dcterms:modified>
</cp:coreProperties>
</file>