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5" autoAdjust="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76D0F5-34CD-484B-8832-59FC3F39806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4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4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4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744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</p:grp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07BC5-74CC-4793-B7FE-FE869A38D5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9F407-7BFC-4EEB-B88D-7F0E25E7A7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ADE84-F692-498F-A0CB-4CF3251453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30C53-E5D0-4946-A2AE-E244B91897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E0BD-A61D-4F8D-B7A2-0EE53807D0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F9BDB-13D3-4909-A631-C0D2E15BD0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1B0E7-0E69-4591-AB9E-3DCF6ECFF4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F5F4-D68E-4EB2-911A-BA35A504B3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C784A-C88B-49A1-8AEE-F04CEB732B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A4DDC-9B8D-4321-A297-C589874CF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o-R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D91AE12-D463-40AC-A427-4C23CD290EC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39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0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1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2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2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642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/>
              <a:t>EFECT DE EVIDENTIERE	A UNEI PERSOANE!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325562"/>
          </a:xfrm>
        </p:spPr>
        <p:txBody>
          <a:bodyPr/>
          <a:lstStyle/>
          <a:p>
            <a:r>
              <a:rPr lang="en-US"/>
              <a:t>Pasul 1. </a:t>
            </a:r>
            <a:br>
              <a:rPr lang="en-US"/>
            </a:br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81000" y="1371600"/>
            <a:ext cx="5226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/>
              <a:t>Deschidem o imagine [Ctrl+O  adica File &gt; Open.]</a:t>
            </a:r>
          </a:p>
          <a:p>
            <a:pPr algn="ctr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19462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7696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/>
              <a:t>Pasul 2.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28600" y="7620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Alegem Magnetic Lasso Tool ? pentru decuparea imaginii [ Shift + L ? Magnetic Lasso Tool]  - si prin 1 click incepem decuparea unei personae mergand cu mouse-ul de-alungul corpului ? pe unde trebuie decupat ? terminand tot printr`un click din locul din care am inceput. ! </a:t>
            </a:r>
          </a:p>
        </p:txBody>
      </p:sp>
      <p:pic>
        <p:nvPicPr>
          <p:cNvPr id="24583" name="Picture 7" descr="p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8763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/>
              <a:t>Pasul 3.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4116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/>
              <a:t>    Apoi copiem decupatura imaginea decupata prin CTRL+C si apoi prin CTRL+V ii dam paste. Astfel avem imaginea acelei persoane dublate. Odata pe Background iar odata pe Layer 1  Click pe Background (layer-ul Background) si CTRL+U pentru a seta Hue/Saturation 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/>
              <a:t>   </a:t>
            </a:r>
            <a:r>
              <a:rPr lang="en-US" sz="3600" b="1">
                <a:solidFill>
                  <a:schemeClr val="tx2"/>
                </a:solidFill>
              </a:rPr>
              <a:t>Pasul 4.</a:t>
            </a:r>
            <a:r>
              <a:rPr lang="en-US" sz="260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/>
              <a:t>    Setarile sunt in imagine : Hue = 0 , Saturation = -100 . Astfel facem imaginea Background ALB/NEGRU , iar prin eliminare Imaginea decupata ramane colorata.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p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h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7772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h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7696200" cy="580390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4800" y="152400"/>
            <a:ext cx="681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Pentru accentuare putem folosi un filtru Blur pentru Background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543800" cy="503238"/>
          </a:xfrm>
        </p:spPr>
        <p:txBody>
          <a:bodyPr/>
          <a:lstStyle/>
          <a:p>
            <a:r>
              <a:rPr lang="en-US" sz="3500"/>
              <a:t>Imaginea finala!</a:t>
            </a:r>
          </a:p>
        </p:txBody>
      </p:sp>
      <p:pic>
        <p:nvPicPr>
          <p:cNvPr id="29701" name="Picture 5" descr="ioan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839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58</TotalTime>
  <Words>130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Şablon formă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Network</vt:lpstr>
      <vt:lpstr>EFECT DE EVIDENTIERE A UNEI PERSOANE!</vt:lpstr>
      <vt:lpstr>Pasul 1.  </vt:lpstr>
      <vt:lpstr>Pasul 2.</vt:lpstr>
      <vt:lpstr>Pasul 3.</vt:lpstr>
      <vt:lpstr>Diapozitivul 5</vt:lpstr>
      <vt:lpstr>Diapozitivul 6</vt:lpstr>
      <vt:lpstr>Diapozitivul 7</vt:lpstr>
      <vt:lpstr>Imaginea finala!</vt:lpstr>
    </vt:vector>
  </TitlesOfParts>
  <Company>January Edition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EFECT DE EVIDENTIERE O PERSOANA/UN OBIECT DINTR-O IMAGINE</dc:title>
  <dc:creator>Administrator</dc:creator>
  <cp:lastModifiedBy>serban</cp:lastModifiedBy>
  <cp:revision>3</cp:revision>
  <dcterms:created xsi:type="dcterms:W3CDTF">2011-01-11T20:36:56Z</dcterms:created>
  <dcterms:modified xsi:type="dcterms:W3CDTF">2011-01-13T18:30:00Z</dcterms:modified>
</cp:coreProperties>
</file>