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0B3E-062D-454E-9136-2B2E49E38B1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745A-C0D5-4709-B21F-E2716569DCB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0B3E-062D-454E-9136-2B2E49E38B1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745A-C0D5-4709-B21F-E2716569D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0B3E-062D-454E-9136-2B2E49E38B1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745A-C0D5-4709-B21F-E2716569D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0B3E-062D-454E-9136-2B2E49E38B1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745A-C0D5-4709-B21F-E2716569DC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0B3E-062D-454E-9136-2B2E49E38B1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745A-C0D5-4709-B21F-E2716569D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0B3E-062D-454E-9136-2B2E49E38B1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745A-C0D5-4709-B21F-E2716569D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0B3E-062D-454E-9136-2B2E49E38B1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745A-C0D5-4709-B21F-E2716569D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0B3E-062D-454E-9136-2B2E49E38B1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745A-C0D5-4709-B21F-E2716569D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0B3E-062D-454E-9136-2B2E49E38B1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745A-C0D5-4709-B21F-E2716569D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0B3E-062D-454E-9136-2B2E49E38B1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745A-C0D5-4709-B21F-E2716569D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0B3E-062D-454E-9136-2B2E49E38B1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745A-C0D5-4709-B21F-E2716569D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DC50B3E-062D-454E-9136-2B2E49E38B1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4F4745A-C0D5-4709-B21F-E2716569DCB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Prezentat</a:t>
            </a:r>
            <a:r>
              <a:rPr lang="en-US" sz="2400" dirty="0" smtClean="0"/>
              <a:t> de </a:t>
            </a:r>
            <a:r>
              <a:rPr lang="en-US" sz="2400" dirty="0" err="1" smtClean="0"/>
              <a:t>catre</a:t>
            </a:r>
            <a:r>
              <a:rPr lang="en-US" sz="2400" dirty="0" smtClean="0"/>
              <a:t> </a:t>
            </a:r>
            <a:r>
              <a:rPr lang="en-US" sz="2400" dirty="0" err="1" smtClean="0"/>
              <a:t>faimosul</a:t>
            </a:r>
            <a:r>
              <a:rPr lang="en-US" sz="2400" dirty="0" smtClean="0"/>
              <a:t>:-</a:t>
            </a:r>
            <a:r>
              <a:rPr lang="en-US" sz="2400" dirty="0" err="1" smtClean="0"/>
              <a:t>Vlad</a:t>
            </a:r>
            <a:r>
              <a:rPr lang="en-US" sz="2400" dirty="0" smtClean="0"/>
              <a:t> </a:t>
            </a:r>
            <a:r>
              <a:rPr lang="en-US" sz="2400" dirty="0" err="1" smtClean="0"/>
              <a:t>Strugariu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err="1" smtClean="0"/>
              <a:t>Fractalul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111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Fractalul</a:t>
            </a:r>
            <a:r>
              <a:rPr lang="en-US" sz="4400" dirty="0" smtClean="0"/>
              <a:t> </a:t>
            </a:r>
            <a:r>
              <a:rPr lang="en-US" sz="4400" dirty="0" err="1" smtClean="0"/>
              <a:t>meu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14600"/>
            <a:ext cx="3048000" cy="2286000"/>
          </a:xfrm>
        </p:spPr>
      </p:pic>
    </p:spTree>
    <p:extLst>
      <p:ext uri="{BB962C8B-B14F-4D97-AF65-F5344CB8AC3E}">
        <p14:creationId xmlns:p14="http://schemas.microsoft.com/office/powerpoint/2010/main" val="13488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2162"/>
          </a:xfrm>
        </p:spPr>
        <p:txBody>
          <a:bodyPr/>
          <a:lstStyle/>
          <a:p>
            <a:endParaRPr lang="en-US" sz="4800" dirty="0" err="1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/>
              <a:t>Voi</a:t>
            </a:r>
            <a:r>
              <a:rPr lang="en-US" sz="4000" dirty="0" smtClean="0"/>
              <a:t> </a:t>
            </a:r>
            <a:r>
              <a:rPr lang="en-US" sz="4000" dirty="0" err="1" smtClean="0"/>
              <a:t>chiar</a:t>
            </a:r>
            <a:r>
              <a:rPr lang="en-US" sz="4000" dirty="0" smtClean="0"/>
              <a:t> </a:t>
            </a:r>
            <a:r>
              <a:rPr lang="en-US" sz="4000" dirty="0" err="1" smtClean="0"/>
              <a:t>credeati</a:t>
            </a:r>
            <a:r>
              <a:rPr lang="en-US" sz="4000" dirty="0" smtClean="0"/>
              <a:t> </a:t>
            </a:r>
            <a:r>
              <a:rPr lang="en-US" sz="4000" dirty="0" err="1" smtClean="0"/>
              <a:t>ca</a:t>
            </a:r>
            <a:r>
              <a:rPr lang="en-US" sz="4000" dirty="0" smtClean="0"/>
              <a:t> </a:t>
            </a:r>
            <a:r>
              <a:rPr lang="en-US" sz="4000" dirty="0" err="1" smtClean="0"/>
              <a:t>ala</a:t>
            </a:r>
            <a:r>
              <a:rPr lang="en-US" sz="4000" dirty="0" smtClean="0"/>
              <a:t> e </a:t>
            </a:r>
            <a:r>
              <a:rPr lang="en-US" sz="4000" dirty="0" err="1" smtClean="0"/>
              <a:t>fractalul</a:t>
            </a:r>
            <a:r>
              <a:rPr lang="en-US" sz="4000" dirty="0" smtClean="0"/>
              <a:t> </a:t>
            </a:r>
            <a:r>
              <a:rPr lang="en-US" sz="4000" dirty="0" err="1" smtClean="0"/>
              <a:t>meu</a:t>
            </a:r>
            <a:r>
              <a:rPr lang="en-US" sz="4000" dirty="0" smtClean="0"/>
              <a:t>?</a:t>
            </a:r>
          </a:p>
          <a:p>
            <a:pPr marL="0" indent="0">
              <a:buNone/>
            </a:pPr>
            <a:r>
              <a:rPr lang="en-US" sz="4000" dirty="0" err="1" smtClean="0"/>
              <a:t>Ei</a:t>
            </a:r>
            <a:r>
              <a:rPr lang="en-US" sz="4000" dirty="0" smtClean="0"/>
              <a:t> bine, </a:t>
            </a:r>
            <a:r>
              <a:rPr lang="en-US" sz="4000" dirty="0" err="1" smtClean="0"/>
              <a:t>nici</a:t>
            </a:r>
            <a:r>
              <a:rPr lang="en-US" sz="4000" dirty="0" smtClean="0"/>
              <a:t> </a:t>
            </a:r>
            <a:r>
              <a:rPr lang="en-US" sz="4000" dirty="0" err="1" smtClean="0"/>
              <a:t>chiar</a:t>
            </a:r>
            <a:r>
              <a:rPr lang="en-US" sz="4000" dirty="0" smtClean="0"/>
              <a:t> </a:t>
            </a:r>
            <a:r>
              <a:rPr lang="en-US" sz="4000" dirty="0" err="1" smtClean="0"/>
              <a:t>asa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454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81250"/>
            <a:ext cx="4572000" cy="2552700"/>
          </a:xfrm>
        </p:spPr>
      </p:pic>
    </p:spTree>
    <p:extLst>
      <p:ext uri="{BB962C8B-B14F-4D97-AF65-F5344CB8AC3E}">
        <p14:creationId xmlns:p14="http://schemas.microsoft.com/office/powerpoint/2010/main" val="8126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09600" y="-457200"/>
            <a:ext cx="7924800" cy="762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02" y="1876229"/>
            <a:ext cx="4267796" cy="2800741"/>
          </a:xfrm>
        </p:spPr>
      </p:pic>
    </p:spTree>
    <p:extLst>
      <p:ext uri="{BB962C8B-B14F-4D97-AF65-F5344CB8AC3E}">
        <p14:creationId xmlns:p14="http://schemas.microsoft.com/office/powerpoint/2010/main" val="22032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76" y="1600200"/>
            <a:ext cx="4824247" cy="4114800"/>
          </a:xfrm>
        </p:spPr>
      </p:pic>
    </p:spTree>
    <p:extLst>
      <p:ext uri="{BB962C8B-B14F-4D97-AF65-F5344CB8AC3E}">
        <p14:creationId xmlns:p14="http://schemas.microsoft.com/office/powerpoint/2010/main" val="42667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09600" y="-381000"/>
            <a:ext cx="7924800" cy="7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533400"/>
            <a:ext cx="79248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	Dar </a:t>
            </a:r>
            <a:r>
              <a:rPr lang="en-US" sz="3200" dirty="0" err="1" smtClean="0"/>
              <a:t>mai</a:t>
            </a:r>
            <a:r>
              <a:rPr lang="en-US" sz="3200" dirty="0" smtClean="0"/>
              <a:t> bine </a:t>
            </a:r>
            <a:r>
              <a:rPr lang="en-US" sz="3200" dirty="0" err="1" smtClean="0"/>
              <a:t>va</a:t>
            </a:r>
            <a:r>
              <a:rPr lang="en-US" sz="3200" dirty="0" smtClean="0"/>
              <a:t> </a:t>
            </a:r>
            <a:r>
              <a:rPr lang="en-US" sz="3200" dirty="0" err="1" smtClean="0"/>
              <a:t>las</a:t>
            </a:r>
            <a:r>
              <a:rPr lang="en-US" sz="3200" dirty="0" smtClean="0"/>
              <a:t> </a:t>
            </a:r>
            <a:r>
              <a:rPr lang="en-US" sz="3200" dirty="0" err="1" smtClean="0"/>
              <a:t>pe</a:t>
            </a:r>
            <a:r>
              <a:rPr lang="en-US" sz="3200" dirty="0" smtClean="0"/>
              <a:t> </a:t>
            </a:r>
            <a:r>
              <a:rPr lang="en-US" sz="3200" dirty="0" err="1" smtClean="0"/>
              <a:t>voi</a:t>
            </a:r>
            <a:r>
              <a:rPr lang="en-US" sz="3200" dirty="0" smtClean="0"/>
              <a:t> </a:t>
            </a:r>
            <a:r>
              <a:rPr lang="en-US" sz="3200" dirty="0" err="1" smtClean="0"/>
              <a:t>sa</a:t>
            </a:r>
            <a:r>
              <a:rPr lang="en-US" sz="3200" dirty="0" smtClean="0"/>
              <a:t>-l </a:t>
            </a:r>
            <a:r>
              <a:rPr lang="en-US" sz="3200" dirty="0" err="1" smtClean="0"/>
              <a:t>descoperiti</a:t>
            </a:r>
            <a:r>
              <a:rPr lang="en-US" sz="3200" dirty="0" smtClean="0"/>
              <a:t> </a:t>
            </a:r>
            <a:r>
              <a:rPr lang="en-US" sz="3200" dirty="0" err="1" smtClean="0"/>
              <a:t>mai</a:t>
            </a:r>
            <a:r>
              <a:rPr lang="en-US" sz="3200" dirty="0" smtClean="0"/>
              <a:t> </a:t>
            </a:r>
            <a:r>
              <a:rPr lang="en-US" sz="3200" dirty="0" err="1" smtClean="0"/>
              <a:t>departe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Multumesc</a:t>
            </a:r>
            <a:r>
              <a:rPr lang="en-US" sz="3200" dirty="0" smtClean="0"/>
              <a:t> </a:t>
            </a:r>
            <a:r>
              <a:rPr lang="en-US" sz="3200" dirty="0" err="1" smtClean="0"/>
              <a:t>pentru</a:t>
            </a:r>
            <a:r>
              <a:rPr lang="en-US" sz="3200" dirty="0" smtClean="0"/>
              <a:t> </a:t>
            </a:r>
            <a:r>
              <a:rPr lang="en-US" sz="3200" dirty="0" err="1" smtClean="0"/>
              <a:t>atentie</a:t>
            </a:r>
            <a:r>
              <a:rPr lang="en-US" sz="3200" dirty="0" smtClean="0"/>
              <a:t>. :D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(</a:t>
            </a:r>
            <a:r>
              <a:rPr lang="en-US" sz="3200" dirty="0" err="1" smtClean="0"/>
              <a:t>si</a:t>
            </a:r>
            <a:r>
              <a:rPr lang="en-US" sz="3200" dirty="0" smtClean="0"/>
              <a:t> ii </a:t>
            </a:r>
            <a:r>
              <a:rPr lang="en-US" sz="3200" dirty="0" err="1" smtClean="0"/>
              <a:t>multumesc</a:t>
            </a:r>
            <a:r>
              <a:rPr lang="en-US" sz="3200" dirty="0" smtClean="0"/>
              <a:t> </a:t>
            </a:r>
            <a:r>
              <a:rPr lang="en-US" sz="3200" dirty="0" err="1" smtClean="0"/>
              <a:t>celui</a:t>
            </a:r>
            <a:r>
              <a:rPr lang="en-US" sz="3200" dirty="0" smtClean="0"/>
              <a:t> care a stat la calculator)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66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Ce</a:t>
            </a:r>
            <a:r>
              <a:rPr lang="en-US" sz="4800" dirty="0" smtClean="0"/>
              <a:t> </a:t>
            </a:r>
            <a:r>
              <a:rPr lang="en-US" sz="4800" dirty="0" err="1" smtClean="0"/>
              <a:t>este</a:t>
            </a:r>
            <a:r>
              <a:rPr lang="en-US" sz="4800" dirty="0"/>
              <a:t> </a:t>
            </a:r>
            <a:r>
              <a:rPr lang="en-US" sz="4800" dirty="0" smtClean="0"/>
              <a:t>un fractal?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smtClean="0"/>
              <a:t>-</a:t>
            </a:r>
            <a:r>
              <a:rPr lang="vi-VN" sz="2800" dirty="0"/>
              <a:t>"o figură geometrică fragmentată sau frântă care poate fi divizată în părți, astfel încât fiecare dintre acestea să fie (cel puțin aproximativ) o copie miniaturală a </a:t>
            </a:r>
            <a:r>
              <a:rPr lang="vi-VN" sz="2800" dirty="0" smtClean="0"/>
              <a:t>întregului</a:t>
            </a:r>
            <a:r>
              <a:rPr lang="en-US" sz="2800" dirty="0" smtClean="0"/>
              <a:t>”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termen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introdus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catre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8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Benoît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Mandelbrot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în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1975</a:t>
            </a:r>
          </a:p>
        </p:txBody>
      </p:sp>
    </p:spTree>
    <p:extLst>
      <p:ext uri="{BB962C8B-B14F-4D97-AF65-F5344CB8AC3E}">
        <p14:creationId xmlns:p14="http://schemas.microsoft.com/office/powerpoint/2010/main" val="37489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provine</a:t>
            </a:r>
            <a:r>
              <a:rPr lang="en-US" dirty="0" smtClean="0"/>
              <a:t>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 smtClean="0"/>
              <a:t>-</a:t>
            </a:r>
            <a:r>
              <a:rPr lang="en-US" sz="2800" dirty="0" err="1" smtClean="0"/>
              <a:t>oameni</a:t>
            </a:r>
            <a:r>
              <a:rPr lang="en-US" sz="2800" dirty="0" smtClean="0"/>
              <a:t> care au </a:t>
            </a:r>
            <a:r>
              <a:rPr lang="en-US" sz="2800" dirty="0" err="1" smtClean="0"/>
              <a:t>testat</a:t>
            </a:r>
            <a:r>
              <a:rPr lang="en-US" sz="2800" dirty="0" smtClean="0"/>
              <a:t> </a:t>
            </a:r>
            <a:r>
              <a:rPr lang="en-US" sz="2800" dirty="0" err="1" smtClean="0"/>
              <a:t>ideea</a:t>
            </a:r>
            <a:r>
              <a:rPr lang="en-US" sz="2800" dirty="0" smtClean="0"/>
              <a:t> de </a:t>
            </a:r>
            <a:r>
              <a:rPr lang="en-US" sz="2800" dirty="0" err="1" smtClean="0"/>
              <a:t>geometrie</a:t>
            </a:r>
            <a:r>
              <a:rPr lang="en-US" sz="2800" dirty="0" smtClean="0"/>
              <a:t> </a:t>
            </a:r>
            <a:r>
              <a:rPr lang="en-US" sz="2800" dirty="0" err="1" smtClean="0"/>
              <a:t>neeuclidiene</a:t>
            </a:r>
            <a:r>
              <a:rPr lang="en-US" sz="2800" dirty="0" smtClean="0"/>
              <a:t>, </a:t>
            </a:r>
            <a:r>
              <a:rPr lang="en-US" sz="2800" dirty="0" err="1" smtClean="0"/>
              <a:t>precum</a:t>
            </a:r>
            <a:r>
              <a:rPr lang="en-US" sz="2800" dirty="0" smtClean="0"/>
              <a:t>:</a:t>
            </a:r>
            <a:r>
              <a:rPr lang="en-US" sz="2800" dirty="0"/>
              <a:t> </a:t>
            </a:r>
            <a:r>
              <a:rPr lang="en-US" sz="2800" dirty="0" err="1">
                <a:solidFill>
                  <a:srgbClr val="00B0F0"/>
                </a:solidFill>
              </a:rPr>
              <a:t>Helge</a:t>
            </a:r>
            <a:r>
              <a:rPr lang="en-US" sz="2800" dirty="0">
                <a:solidFill>
                  <a:srgbClr val="00B0F0"/>
                </a:solidFill>
              </a:rPr>
              <a:t> von </a:t>
            </a:r>
            <a:r>
              <a:rPr lang="en-US" sz="2800" dirty="0" smtClean="0">
                <a:solidFill>
                  <a:srgbClr val="00B0F0"/>
                </a:solidFill>
              </a:rPr>
              <a:t>Koch, </a:t>
            </a:r>
            <a:r>
              <a:rPr lang="en-US" sz="2800" u="sng" dirty="0" smtClean="0">
                <a:solidFill>
                  <a:srgbClr val="00B0F0"/>
                </a:solidFill>
              </a:rPr>
              <a:t>Paul </a:t>
            </a:r>
            <a:r>
              <a:rPr lang="en-US" sz="2800" u="sng" dirty="0">
                <a:solidFill>
                  <a:srgbClr val="00B0F0"/>
                </a:solidFill>
              </a:rPr>
              <a:t>Pierre </a:t>
            </a:r>
            <a:r>
              <a:rPr lang="en-US" sz="2800" u="sng" dirty="0" err="1" smtClean="0">
                <a:solidFill>
                  <a:srgbClr val="00B0F0"/>
                </a:solidFill>
              </a:rPr>
              <a:t>Lévy</a:t>
            </a:r>
            <a:r>
              <a:rPr lang="en-US" sz="2800" u="sng" dirty="0" smtClean="0">
                <a:solidFill>
                  <a:srgbClr val="00B0F0"/>
                </a:solidFill>
              </a:rPr>
              <a:t>, </a:t>
            </a:r>
            <a:r>
              <a:rPr lang="en-US" sz="2800" dirty="0" smtClean="0">
                <a:solidFill>
                  <a:srgbClr val="00B0F0"/>
                </a:solidFill>
              </a:rPr>
              <a:t>Gaston Julia, </a:t>
            </a:r>
            <a:r>
              <a:rPr lang="en-US" sz="2800" dirty="0">
                <a:solidFill>
                  <a:srgbClr val="00B0F0"/>
                </a:solidFill>
              </a:rPr>
              <a:t> Karl </a:t>
            </a:r>
            <a:r>
              <a:rPr lang="en-US" sz="2800" dirty="0" err="1" smtClean="0">
                <a:solidFill>
                  <a:srgbClr val="00B0F0"/>
                </a:solidFill>
              </a:rPr>
              <a:t>Weierstrass</a:t>
            </a:r>
            <a:r>
              <a:rPr lang="en-US" sz="2800" dirty="0" smtClean="0">
                <a:solidFill>
                  <a:srgbClr val="00B0F0"/>
                </a:solidFill>
              </a:rPr>
              <a:t>, </a:t>
            </a:r>
            <a:r>
              <a:rPr lang="en-US" sz="2800" dirty="0" err="1">
                <a:solidFill>
                  <a:srgbClr val="00B0F0"/>
                </a:solidFill>
              </a:rPr>
              <a:t>Wacław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Sierpiński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altii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-</a:t>
            </a:r>
            <a:r>
              <a:rPr lang="en-US" sz="2800" dirty="0" err="1" smtClean="0"/>
              <a:t>acestia</a:t>
            </a:r>
            <a:r>
              <a:rPr lang="en-US" sz="2800" dirty="0" smtClean="0"/>
              <a:t> au </a:t>
            </a:r>
            <a:r>
              <a:rPr lang="en-US" sz="2800" dirty="0" err="1" smtClean="0"/>
              <a:t>creat</a:t>
            </a:r>
            <a:r>
              <a:rPr lang="en-US" sz="2800" dirty="0" smtClean="0"/>
              <a:t> </a:t>
            </a:r>
            <a:r>
              <a:rPr lang="en-US" sz="2800" dirty="0" err="1" smtClean="0"/>
              <a:t>fractali</a:t>
            </a:r>
            <a:r>
              <a:rPr lang="en-US" sz="2800" dirty="0" smtClean="0"/>
              <a:t> </a:t>
            </a:r>
            <a:r>
              <a:rPr lang="en-US" sz="2800" dirty="0" err="1" smtClean="0"/>
              <a:t>precum</a:t>
            </a:r>
            <a:r>
              <a:rPr lang="en-US" sz="2800" dirty="0" smtClean="0"/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57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706562"/>
          </a:xfrm>
        </p:spPr>
        <p:txBody>
          <a:bodyPr/>
          <a:lstStyle/>
          <a:p>
            <a:pPr algn="ctr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err="1" smtClean="0"/>
              <a:t>Fulgul</a:t>
            </a:r>
            <a:r>
              <a:rPr lang="en-US" sz="4400" dirty="0" smtClean="0"/>
              <a:t> </a:t>
            </a:r>
            <a:r>
              <a:rPr lang="en-US" sz="4400" dirty="0" err="1" smtClean="0"/>
              <a:t>lui</a:t>
            </a:r>
            <a:r>
              <a:rPr lang="en-US" sz="4400" dirty="0" smtClean="0"/>
              <a:t> </a:t>
            </a:r>
            <a:r>
              <a:rPr lang="en-US" sz="4400" dirty="0" err="1" smtClean="0"/>
              <a:t>koch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171700"/>
            <a:ext cx="2857500" cy="2971800"/>
          </a:xfrm>
        </p:spPr>
      </p:pic>
    </p:spTree>
    <p:extLst>
      <p:ext uri="{BB962C8B-B14F-4D97-AF65-F5344CB8AC3E}">
        <p14:creationId xmlns:p14="http://schemas.microsoft.com/office/powerpoint/2010/main" val="39957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011362"/>
          </a:xfrm>
        </p:spPr>
        <p:txBody>
          <a:bodyPr/>
          <a:lstStyle/>
          <a:p>
            <a:pPr algn="ctr"/>
            <a:r>
              <a:rPr lang="en-US" sz="4400" dirty="0" err="1" smtClean="0"/>
              <a:t>Triunghiul</a:t>
            </a:r>
            <a:r>
              <a:rPr lang="en-US" sz="4400" dirty="0" smtClean="0"/>
              <a:t> </a:t>
            </a:r>
            <a:r>
              <a:rPr lang="en-US" sz="4400" dirty="0" err="1" smtClean="0"/>
              <a:t>lui</a:t>
            </a:r>
            <a:r>
              <a:rPr lang="en-US" sz="4400" dirty="0" smtClean="0"/>
              <a:t> </a:t>
            </a:r>
            <a:r>
              <a:rPr lang="en-US" sz="4400" dirty="0" err="1"/>
              <a:t>Sierpiński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8800"/>
            <a:ext cx="4191000" cy="3505200"/>
          </a:xfrm>
        </p:spPr>
      </p:pic>
    </p:spTree>
    <p:extLst>
      <p:ext uri="{BB962C8B-B14F-4D97-AF65-F5344CB8AC3E}">
        <p14:creationId xmlns:p14="http://schemas.microsoft.com/office/powerpoint/2010/main" val="16389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Multimea</a:t>
            </a:r>
            <a:r>
              <a:rPr lang="en-US" sz="4400" dirty="0" smtClean="0"/>
              <a:t>  Julia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409708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err="1" smtClean="0"/>
              <a:t>Fractalii</a:t>
            </a:r>
            <a:r>
              <a:rPr lang="en-US" sz="4800" dirty="0" smtClean="0"/>
              <a:t> din </a:t>
            </a:r>
            <a:r>
              <a:rPr lang="en-US" sz="4800" dirty="0" err="1" smtClean="0"/>
              <a:t>viata</a:t>
            </a:r>
            <a:r>
              <a:rPr lang="en-US" sz="4800" dirty="0" smtClean="0"/>
              <a:t> de </a:t>
            </a:r>
            <a:r>
              <a:rPr lang="en-US" sz="4800" dirty="0" err="1" smtClean="0"/>
              <a:t>zi</a:t>
            </a:r>
            <a:r>
              <a:rPr lang="en-US" sz="4800" dirty="0" smtClean="0"/>
              <a:t> cu </a:t>
            </a:r>
            <a:r>
              <a:rPr lang="en-US" sz="4800" dirty="0" err="1" smtClean="0"/>
              <a:t>zi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	-in general se </a:t>
            </a:r>
            <a:r>
              <a:rPr lang="en-US" sz="4000" dirty="0" err="1" smtClean="0"/>
              <a:t>gasesc</a:t>
            </a:r>
            <a:r>
              <a:rPr lang="en-US" sz="4000" dirty="0" smtClean="0"/>
              <a:t> in </a:t>
            </a:r>
            <a:r>
              <a:rPr lang="en-US" sz="4000" dirty="0" err="1" smtClean="0"/>
              <a:t>spatiul</a:t>
            </a:r>
            <a:r>
              <a:rPr lang="en-US" sz="4000" dirty="0" smtClean="0"/>
              <a:t> </a:t>
            </a:r>
            <a:r>
              <a:rPr lang="en-US" sz="4000" dirty="0" err="1" smtClean="0"/>
              <a:t>geografic</a:t>
            </a:r>
            <a:r>
              <a:rPr lang="en-US" sz="4000" dirty="0" smtClean="0"/>
              <a:t>, </a:t>
            </a:r>
            <a:r>
              <a:rPr lang="en-US" sz="4000" dirty="0" err="1" smtClean="0"/>
              <a:t>precum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pic>
        <p:nvPicPr>
          <p:cNvPr id="2050" name="Picture 2" descr="C:\Users\Vlad\Downloads\geometric-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41719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38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50519"/>
            <a:ext cx="792480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457200"/>
            <a:ext cx="7924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	-un fractal de tip </a:t>
            </a:r>
            <a:r>
              <a:rPr lang="en-US" sz="3200" dirty="0" err="1" smtClean="0"/>
              <a:t>feriga</a:t>
            </a:r>
            <a:r>
              <a:rPr lang="en-US" sz="3200" dirty="0" smtClean="0"/>
              <a:t> </a:t>
            </a:r>
            <a:r>
              <a:rPr lang="en-US" sz="3200" dirty="0" err="1" smtClean="0"/>
              <a:t>obtinut</a:t>
            </a:r>
            <a:r>
              <a:rPr lang="en-US" sz="3200" dirty="0" smtClean="0"/>
              <a:t> </a:t>
            </a:r>
            <a:r>
              <a:rPr lang="en-US" sz="3200" dirty="0" err="1" smtClean="0"/>
              <a:t>printr</a:t>
            </a:r>
            <a:r>
              <a:rPr lang="en-US" sz="3200" dirty="0" smtClean="0"/>
              <a:t>-un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de </a:t>
            </a:r>
            <a:r>
              <a:rPr lang="en-US" sz="3200" dirty="0" err="1" smtClean="0"/>
              <a:t>functii</a:t>
            </a:r>
            <a:r>
              <a:rPr lang="en-US" sz="3200" dirty="0" smtClean="0"/>
              <a:t> </a:t>
            </a:r>
            <a:r>
              <a:rPr lang="en-US" sz="3200" dirty="0" err="1" smtClean="0"/>
              <a:t>iterare</a:t>
            </a:r>
            <a:endParaRPr lang="en-US" sz="3200" dirty="0"/>
          </a:p>
        </p:txBody>
      </p:sp>
      <p:pic>
        <p:nvPicPr>
          <p:cNvPr id="3074" name="Picture 2" descr="C:\Users\Vlad\Downloads\Bransleys_fe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11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09600" y="-381000"/>
            <a:ext cx="7924800" cy="7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76200"/>
            <a:ext cx="7924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3200" dirty="0" smtClean="0"/>
              <a:t>-</a:t>
            </a:r>
            <a:r>
              <a:rPr lang="en-US" sz="3200" dirty="0" err="1" smtClean="0"/>
              <a:t>este</a:t>
            </a:r>
            <a:r>
              <a:rPr lang="en-US" sz="3200" dirty="0" smtClean="0"/>
              <a:t> </a:t>
            </a:r>
            <a:r>
              <a:rPr lang="en-US" sz="3200" dirty="0" err="1" smtClean="0"/>
              <a:t>reprezentativ</a:t>
            </a:r>
            <a:r>
              <a:rPr lang="en-US" sz="3200" dirty="0" smtClean="0"/>
              <a:t> </a:t>
            </a:r>
            <a:r>
              <a:rPr lang="en-US" sz="3200" dirty="0" err="1" smtClean="0"/>
              <a:t>chiar</a:t>
            </a:r>
            <a:r>
              <a:rPr lang="en-US" sz="3200" dirty="0" smtClean="0"/>
              <a:t> </a:t>
            </a:r>
            <a:r>
              <a:rPr lang="en-US" sz="3200" dirty="0" err="1" smtClean="0"/>
              <a:t>si</a:t>
            </a:r>
            <a:r>
              <a:rPr lang="en-US" sz="3200" dirty="0" smtClean="0"/>
              <a:t> </a:t>
            </a:r>
            <a:r>
              <a:rPr lang="en-US" sz="3200" dirty="0" err="1" smtClean="0"/>
              <a:t>pentru</a:t>
            </a:r>
            <a:r>
              <a:rPr lang="en-US" sz="3200" dirty="0" smtClean="0"/>
              <a:t> </a:t>
            </a:r>
            <a:r>
              <a:rPr lang="en-US" sz="3200" dirty="0" err="1" smtClean="0"/>
              <a:t>geografia</a:t>
            </a:r>
            <a:r>
              <a:rPr lang="en-US" sz="3200" dirty="0" smtClean="0"/>
              <a:t> </a:t>
            </a:r>
            <a:r>
              <a:rPr lang="en-US" sz="3200" dirty="0" err="1" smtClean="0"/>
              <a:t>pamantului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2024062"/>
            <a:ext cx="51625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72</TotalTime>
  <Words>47</Words>
  <Application>Microsoft Office PowerPoint</Application>
  <PresentationFormat>On-screen Show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Horizon</vt:lpstr>
      <vt:lpstr>Fractalul</vt:lpstr>
      <vt:lpstr>Ce este un fractal?</vt:lpstr>
      <vt:lpstr>De unde provine? </vt:lpstr>
      <vt:lpstr> Fulgul lui koch </vt:lpstr>
      <vt:lpstr>Triunghiul lui Sierpiński  </vt:lpstr>
      <vt:lpstr>Multimea  Julia</vt:lpstr>
      <vt:lpstr>Fractalii din viata de zi cu zi</vt:lpstr>
      <vt:lpstr>PowerPoint Presentation</vt:lpstr>
      <vt:lpstr>PowerPoint Presentation</vt:lpstr>
      <vt:lpstr>Fractalul meu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aXyow</dc:creator>
  <cp:lastModifiedBy>aXyow</cp:lastModifiedBy>
  <cp:revision>8</cp:revision>
  <dcterms:created xsi:type="dcterms:W3CDTF">2017-05-24T18:34:49Z</dcterms:created>
  <dcterms:modified xsi:type="dcterms:W3CDTF">2017-05-24T19:50:03Z</dcterms:modified>
</cp:coreProperties>
</file>